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2" r:id="rId10"/>
    <p:sldId id="283" r:id="rId11"/>
    <p:sldId id="287" r:id="rId12"/>
    <p:sldId id="270" r:id="rId13"/>
    <p:sldId id="285" r:id="rId14"/>
    <p:sldId id="271" r:id="rId15"/>
    <p:sldId id="272" r:id="rId16"/>
    <p:sldId id="273" r:id="rId17"/>
    <p:sldId id="274" r:id="rId18"/>
    <p:sldId id="275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CDF63-6CA6-4D19-BC47-55FCBA0C559A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9B481-03B9-4BF9-B973-F2BA10E34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3623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DCE505C-C90F-466F-94A5-133EB4A742A7}" type="datetimeFigureOut">
              <a:rPr lang="ru-RU" smtClean="0"/>
              <a:pPr/>
              <a:t>13.02.2022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C3E8DC7-1506-410B-9912-9CBC615DB94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794" y="1571612"/>
            <a:ext cx="529258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Отчет по теме самообразования: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Игровая деятельность детей в детском саду и дома»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3636" y="5500703"/>
            <a:ext cx="2831895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Л.А.,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воспитатель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357166"/>
            <a:ext cx="785818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63579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2015-2017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2266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653"/>
            <a:ext cx="9144000" cy="69046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836710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Ребенок общительный, обаятельный, чувствительный,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анимый, с хорошо развитым воображением,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итературными способностями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836711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 коммуникативные игры, фантазирование, сочинение историй, их обыгрывание в с/р игре, обожает «одушевленные» предметы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923928" y="1340768"/>
            <a:ext cx="936104" cy="43204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3645024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– исследователь, серьезный, независимый, стремящийся к тому, чтобы все знать, понимать, уметь объяснять, контролировать и всем управлять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3645024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Любит опыты, экспериментирование, конструировать, коллекционировать, игры - режиссерские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923928" y="4005064"/>
            <a:ext cx="936104" cy="3786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6027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363" y="423122"/>
            <a:ext cx="5256584" cy="60302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23122"/>
            <a:ext cx="3374842" cy="6030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8617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35795" y="240903"/>
            <a:ext cx="367240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Деятельность с родителями: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752">
            <a:off x="2663756" y="3626358"/>
            <a:ext cx="3738228" cy="2393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8330">
            <a:off x="505354" y="1023255"/>
            <a:ext cx="3332796" cy="20853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70000">
            <a:off x="5461294" y="913218"/>
            <a:ext cx="3362335" cy="20901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35795" y="3001347"/>
            <a:ext cx="3772638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– класс: «Игрушка своими руками»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4952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0172">
            <a:off x="1049801" y="879330"/>
            <a:ext cx="3535740" cy="3672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924">
            <a:off x="5190844" y="2900863"/>
            <a:ext cx="3219822" cy="31342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97362"/>
            <a:ext cx="5400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родителей в выставке            «Новогодняя игрушка»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3003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6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48680"/>
            <a:ext cx="446449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Обогащение игровой среды в группе: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196752"/>
            <a:ext cx="2736304" cy="205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50" y="3717032"/>
            <a:ext cx="2628292" cy="2232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717032"/>
            <a:ext cx="237272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768262" y="3434294"/>
            <a:ext cx="32403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 Всё для детей» 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4545" y="5949279"/>
            <a:ext cx="230779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 Мамины помощницы» 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347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7992888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Родители нашей группы помогали обогащать игровую среду для своих детей: приобретали игрушки, настольные дидактические игры, дополняли тематический альбом «Игрушки» картинками и раскрасками. Участвовали в выставке «Новогодняя игрушка своими руками» в ДОУ, в фотовыставке в группе «Я играю дома».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3310311"/>
            <a:ext cx="6120680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56852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764704"/>
            <a:ext cx="489654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«Деятельность с детьми»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40540"/>
            <a:ext cx="2952328" cy="2251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40" y="1628800"/>
            <a:ext cx="2906256" cy="2160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191683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апплдикация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«Постройка из кубиков»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4132" y="4509120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рисование «Моя любимая игрушка»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9378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12777"/>
            <a:ext cx="3672408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3960440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717794" y="3471794"/>
            <a:ext cx="3708412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 – класс с детьми    «Игрушка из бумаги – зайчик» (оригами)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4851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30615">
            <a:off x="6555677" y="619921"/>
            <a:ext cx="2162758" cy="24201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1603">
            <a:off x="3295892" y="642414"/>
            <a:ext cx="2906575" cy="23868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29000"/>
            <a:ext cx="3672408" cy="3063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793">
            <a:off x="722427" y="2027082"/>
            <a:ext cx="2447227" cy="35348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4333" y="86692"/>
            <a:ext cx="5255333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«Моя любимая игрушка в детском саду»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745595">
            <a:off x="6827945" y="3056246"/>
            <a:ext cx="105351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Пупсик 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147071">
            <a:off x="4067944" y="2996991"/>
            <a:ext cx="18362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Буратино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1999" y="6492240"/>
            <a:ext cx="2228548" cy="3657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193428">
            <a:off x="1623627" y="5638936"/>
            <a:ext cx="122413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Лото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49235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214">
            <a:off x="467544" y="1160748"/>
            <a:ext cx="3867894" cy="45365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151286">
            <a:off x="56709" y="607491"/>
            <a:ext cx="399593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НОД- Познание: «Знакомство с коми игрушкой»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11961">
            <a:off x="4761773" y="1146337"/>
            <a:ext cx="3868296" cy="4519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390937">
            <a:off x="5005486" y="527778"/>
            <a:ext cx="391440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НОД-Познание: «Знакомство с народной игрушкой»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32424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1591477"/>
            <a:ext cx="56886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ФГОС дошкольного образования, который разработан на основе Конституции РФ, законодательства РФ и с учетом Конвенции ООН  о правах ребенка, направлен на реализацию ООП ДО в формах, специфических для детей дошкольного возраста, прежде всего в форме игры.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Игровая деятельность является ведущей деятельностью ребенка дошкольного возраста.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42473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62" y="836712"/>
            <a:ext cx="5143500" cy="56886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75756" y="188640"/>
            <a:ext cx="439248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Фотовыставка в группе         «Я играю дома»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0759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564702"/>
            <a:ext cx="3960440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Самоанализ: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было интересно работать по данной теме самообразования: подбирать дидактический, наглядный материал для детей и родителей,  чтобы он был интересный, познавательный, содержал воспитательный характер, что-то делать и придумывать самостоятельно, планировать деятельность с детьми и родителями. Дети с удовольствие принимали участие в совместной деятельности с воспитателем.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0204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56886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Согласно Стандарту, задачи педагога в развитии игровой деятельности: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*обеспечить развивающую игровую предметно –пространственную среду;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*предоставить время, свободное от организованных взрослыми форм деятельности, в режиме дня;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*создать атмосферу эмоционального комфорта и безопасности для всех детей группы, которая позволит им свободно реализовать собственные игровые замыслы.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4220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393" y="889843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дает возможность узнать и понять внутренний мир ребенка, может опосредовать диалог с ребенком, помогает сделать образовательный процесс более увлекательным и мотивированным, через игру взрослый может помочь ребенку пережить и осмыслить различные ситуации его жизни и найти новые способы поведения в них.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Главным средством в игровой деятельности дошкольника является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игрушка.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Она отвечает его потребностям в активной деятельности, разнообразных движениях, помогает осуществлять свой замысел, войти в роль, превращает его действия в «реальные».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Игрушка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наиболее распространенное и традиционное культурное средство воспитания и развития детей, созданное взрослыми. Для ребенка игрушка ещё служит средой, позволяющей исследовать окружающий мир, формировать и реализовать творческие способности, выражать чувства, учит общаться, познавать мир и себя. В настоящее время, когда неотъемлемым атрибутом детства становиться игрушка нового поколения, которые существенно отличаются от традиционных, взрослым (родителям) чрезвычайно сложно понимать их влияние на развитие современных детей и оценивать развивающей потенциалом конкретных игрушек.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543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1700" y="1344250"/>
            <a:ext cx="5400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Цель данной темы самообразования – ознакомление родителей с игровой деятельностью детей в соответствии с возрастом.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Задачи: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оценить влияние игрушек  на игровую деятельность, психическое и нравственное развития ребенка;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оздавать и обыгрывать игровую среду в домашних условиях;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существлять индивидуальный подход к развитию игровых предпочтений и способностей детей;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оздавать условия для успешного включения детей в игровой коллектив;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проводить игровые практикумы для родителей по эффективному взаимодействию с ребенком в проблемных ситуациях: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неучет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типа темперамента при обыгрывании игрушки, игры с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антиигрушкой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нежелание ребенка убирать игрушки 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195160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8026" y="456926"/>
            <a:ext cx="476794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Планирование деятельности с детьми:</a:t>
            </a:r>
            <a:endParaRPr lang="ru-RU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6798060"/>
              </p:ext>
            </p:extLst>
          </p:nvPr>
        </p:nvGraphicFramePr>
        <p:xfrm>
          <a:off x="575554" y="918592"/>
          <a:ext cx="7992889" cy="5583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3384376"/>
                <a:gridCol w="3600401"/>
              </a:tblGrid>
              <a:tr h="4220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2015 – 2016 </a:t>
                      </a:r>
                      <a:r>
                        <a:rPr lang="ru-RU" dirty="0" err="1" smtClean="0"/>
                        <a:t>уч.год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2016 – 2017 </a:t>
                      </a:r>
                      <a:r>
                        <a:rPr lang="ru-RU" dirty="0" err="1" smtClean="0"/>
                        <a:t>уч.год</a:t>
                      </a:r>
                      <a:endParaRPr lang="ru-RU" dirty="0"/>
                    </a:p>
                  </a:txBody>
                  <a:tcPr/>
                </a:tc>
              </a:tr>
              <a:tr h="58973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«Адаптация детей в младшей группе», подбор литературы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Худ.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-во «Моя любимая игрушка в детском саду» (рисование)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2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про игрушки «Мячик»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Худ.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-во «Пирамидка» (аппликация)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2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«Куклы и машинки»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Худ.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-во «Постройка из кубиков» (аппликация)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2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народной игрушкой - матрешкой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 – класс для детей «Игрушка своими руками – заяц» (оригами)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2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«Кукольная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посудка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Худ.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-во «Игрушка от Деда Мороза»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2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с коми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игрушкой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Савочек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608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по формированию партнерских отношений в игре: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«Про девочку, которая не хотела делиться своими игрушками»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по формированию партнерских отношений в игре: «Про мальчика, который не давал свой самокат»</a:t>
                      </a:r>
                    </a:p>
                  </a:txBody>
                  <a:tcPr/>
                </a:tc>
              </a:tr>
              <a:tr h="5660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сказки «Про девочку, которая не любила убирать игрушки»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Развитие речи «Заучивание стихотворений про игрушки»</a:t>
                      </a:r>
                    </a:p>
                  </a:txBody>
                  <a:tcPr/>
                </a:tc>
              </a:tr>
              <a:tr h="5660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НОД – познание «Моя игрушка»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Детская выставка игрушек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52181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99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7215412"/>
              </p:ext>
            </p:extLst>
          </p:nvPr>
        </p:nvGraphicFramePr>
        <p:xfrm>
          <a:off x="539553" y="980728"/>
          <a:ext cx="8064894" cy="5313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80119"/>
                <a:gridCol w="3456384"/>
                <a:gridCol w="35283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уч.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2016-2017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уч.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Подбор литературы, материала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Памятка «Учет темперамента при организации самостоятельной игры ребенка»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родителей «Дети и игрушки»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«Почему дети ломают игрушки?»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Памятка «Требования к выбору игрушек»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Игровой практикум «Читаем детям сказки про игрушки»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Выставка новогодних игрушек своими руками.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Обновление игровой среды в детском саду.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«Какую игрушку выбрать для ребенка»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Литературная гостиная А.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Барто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Фотовыставка «Я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играю дома»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Обновление игровой среды в детском саду.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 – класс «Игрушка своими руками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парусник» (оригами) на родительском собрании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Дополнение тематического альбома «Игрушки» наглядным материалом.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Рекомендации по созданию игровой среды дома.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Акция «Внимание!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Антиигрушка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!»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«Что делать, если ребенок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 хочет убирать за собой игрушки»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Детская выставка игрушек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1720" y="469908"/>
            <a:ext cx="525658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Планирование деятельности с родителями: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142104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571480"/>
            <a:ext cx="352839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родителей: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500042"/>
            <a:ext cx="2319646" cy="2863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500042"/>
            <a:ext cx="1856248" cy="26999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3500438"/>
            <a:ext cx="2071702" cy="28388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3643314"/>
            <a:ext cx="2033345" cy="25065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1239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20891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для родителей по учету типов темперамента при организации самостоятельной игры ребенка: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2270" y="1412775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Ребенок активный, живой, выражена потребность в действии, свободе, сиюминутность, спонтанность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601503" y="1770623"/>
            <a:ext cx="978408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16016" y="1412775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 активные, подвижные игры, манипулирование предметами, действует с ними неаккуратно, все время ломает, бросает ради новых, требуется большое пространство для их освоения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802674"/>
            <a:ext cx="31866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Ребенок старательный, ответственный, исполнительный, чувствительный к  нестабильности, нуждается  в общении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593592" y="4578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4081780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Любит мастерить игрушки своими руками, обыгрывать их со взрослыми или самостоятельно, заниматься и наводить порядок в игровом уголке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5193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628</TotalTime>
  <Words>1163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LYDIYA</cp:lastModifiedBy>
  <cp:revision>71</cp:revision>
  <dcterms:created xsi:type="dcterms:W3CDTF">2017-03-19T15:37:46Z</dcterms:created>
  <dcterms:modified xsi:type="dcterms:W3CDTF">2022-02-13T15:40:49Z</dcterms:modified>
</cp:coreProperties>
</file>