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92" r:id="rId2"/>
    <p:sldId id="293" r:id="rId3"/>
    <p:sldId id="291" r:id="rId4"/>
    <p:sldId id="290" r:id="rId5"/>
    <p:sldId id="29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51694-1816-4A3F-B948-FAF5BB6F1B7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A1B3D-5EAD-4710-80C3-816E476491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1589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9355-2AB1-406A-8833-E1FE872BF517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64D8-5332-4BBB-AC75-AF4F12A14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1267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9355-2AB1-406A-8833-E1FE872BF517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64D8-5332-4BBB-AC75-AF4F12A14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967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9355-2AB1-406A-8833-E1FE872BF517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64D8-5332-4BBB-AC75-AF4F12A14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4096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9355-2AB1-406A-8833-E1FE872BF517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64D8-5332-4BBB-AC75-AF4F12A14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2500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9355-2AB1-406A-8833-E1FE872BF517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64D8-5332-4BBB-AC75-AF4F12A14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0665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9355-2AB1-406A-8833-E1FE872BF517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64D8-5332-4BBB-AC75-AF4F12A14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168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9355-2AB1-406A-8833-E1FE872BF517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64D8-5332-4BBB-AC75-AF4F12A14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4647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9355-2AB1-406A-8833-E1FE872BF517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64D8-5332-4BBB-AC75-AF4F12A14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2147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9355-2AB1-406A-8833-E1FE872BF517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64D8-5332-4BBB-AC75-AF4F12A14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1799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9355-2AB1-406A-8833-E1FE872BF517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64D8-5332-4BBB-AC75-AF4F12A14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7310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9355-2AB1-406A-8833-E1FE872BF517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764D8-5332-4BBB-AC75-AF4F12A14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6947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29355-2AB1-406A-8833-E1FE872BF517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764D8-5332-4BBB-AC75-AF4F12A14C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8719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рамки ПРИРОДА,игры ФРУКТЫ ОВОЩИ\рамка 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07604" y="1843950"/>
            <a:ext cx="71287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представлений у дошкольников  о малой  Родине через проектную деятельность»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6446" y="5357826"/>
            <a:ext cx="3034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Малышева Л. А., воспитатель старшей группы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87624" y="40466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«Детский сад №9 общеразвивающего вида» г.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Емвы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2" y="614364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2017-2019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969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477130"/>
            <a:ext cx="33123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В. Степанов</a:t>
            </a:r>
          </a:p>
          <a:p>
            <a:r>
              <a:rPr lang="ru-RU" b="1" dirty="0">
                <a:solidFill>
                  <a:srgbClr val="7030A0"/>
                </a:solidFill>
              </a:rPr>
              <a:t> </a:t>
            </a:r>
          </a:p>
          <a:p>
            <a:r>
              <a:rPr lang="ru-RU" b="1" dirty="0">
                <a:solidFill>
                  <a:srgbClr val="7030A0"/>
                </a:solidFill>
              </a:rPr>
              <a:t>Что мы родиной зовем?</a:t>
            </a:r>
          </a:p>
          <a:p>
            <a:r>
              <a:rPr lang="ru-RU" b="1" dirty="0">
                <a:solidFill>
                  <a:srgbClr val="7030A0"/>
                </a:solidFill>
              </a:rPr>
              <a:t> </a:t>
            </a:r>
          </a:p>
          <a:p>
            <a:r>
              <a:rPr lang="ru-RU" b="1" dirty="0">
                <a:solidFill>
                  <a:srgbClr val="7030A0"/>
                </a:solidFill>
              </a:rPr>
              <a:t>Дом, где мы с тобой растем</a:t>
            </a:r>
          </a:p>
          <a:p>
            <a:r>
              <a:rPr lang="ru-RU" b="1" dirty="0">
                <a:solidFill>
                  <a:srgbClr val="7030A0"/>
                </a:solidFill>
              </a:rPr>
              <a:t> </a:t>
            </a:r>
          </a:p>
          <a:p>
            <a:r>
              <a:rPr lang="ru-RU" b="1" dirty="0">
                <a:solidFill>
                  <a:srgbClr val="7030A0"/>
                </a:solidFill>
              </a:rPr>
              <a:t>И березки у дороги,</a:t>
            </a:r>
          </a:p>
          <a:p>
            <a:r>
              <a:rPr lang="ru-RU" b="1" dirty="0">
                <a:solidFill>
                  <a:srgbClr val="7030A0"/>
                </a:solidFill>
              </a:rPr>
              <a:t> </a:t>
            </a:r>
          </a:p>
          <a:p>
            <a:r>
              <a:rPr lang="ru-RU" b="1" dirty="0">
                <a:solidFill>
                  <a:srgbClr val="7030A0"/>
                </a:solidFill>
              </a:rPr>
              <a:t>По которой мы идем.</a:t>
            </a:r>
          </a:p>
          <a:p>
            <a:r>
              <a:rPr lang="ru-RU" b="1" dirty="0">
                <a:solidFill>
                  <a:srgbClr val="7030A0"/>
                </a:solidFill>
              </a:rPr>
              <a:t> </a:t>
            </a:r>
          </a:p>
          <a:p>
            <a:r>
              <a:rPr lang="ru-RU" b="1" dirty="0">
                <a:solidFill>
                  <a:srgbClr val="7030A0"/>
                </a:solidFill>
              </a:rPr>
              <a:t>Что мы родиной зовем?</a:t>
            </a:r>
          </a:p>
          <a:p>
            <a:r>
              <a:rPr lang="ru-RU" b="1" dirty="0">
                <a:solidFill>
                  <a:srgbClr val="7030A0"/>
                </a:solidFill>
              </a:rPr>
              <a:t> </a:t>
            </a:r>
          </a:p>
          <a:p>
            <a:r>
              <a:rPr lang="ru-RU" b="1" dirty="0">
                <a:solidFill>
                  <a:srgbClr val="7030A0"/>
                </a:solidFill>
              </a:rPr>
              <a:t>Солнце в небе голубом,</a:t>
            </a:r>
          </a:p>
          <a:p>
            <a:r>
              <a:rPr lang="ru-RU" b="1" dirty="0">
                <a:solidFill>
                  <a:srgbClr val="7030A0"/>
                </a:solidFill>
              </a:rPr>
              <a:t> </a:t>
            </a:r>
          </a:p>
          <a:p>
            <a:r>
              <a:rPr lang="ru-RU" b="1" dirty="0">
                <a:solidFill>
                  <a:srgbClr val="7030A0"/>
                </a:solidFill>
              </a:rPr>
              <a:t>И душистый, золотистый</a:t>
            </a:r>
          </a:p>
          <a:p>
            <a:r>
              <a:rPr lang="ru-RU" b="1" dirty="0">
                <a:solidFill>
                  <a:srgbClr val="7030A0"/>
                </a:solidFill>
              </a:rPr>
              <a:t> </a:t>
            </a:r>
          </a:p>
          <a:p>
            <a:r>
              <a:rPr lang="ru-RU" b="1" dirty="0">
                <a:solidFill>
                  <a:srgbClr val="7030A0"/>
                </a:solidFill>
              </a:rPr>
              <a:t>Хлеб за праздничным столом.</a:t>
            </a:r>
          </a:p>
          <a:p>
            <a:r>
              <a:rPr lang="ru-RU" b="1" dirty="0">
                <a:solidFill>
                  <a:srgbClr val="7030A0"/>
                </a:solidFill>
              </a:rPr>
              <a:t> </a:t>
            </a:r>
          </a:p>
          <a:p>
            <a:r>
              <a:rPr lang="ru-RU" b="1" dirty="0">
                <a:solidFill>
                  <a:srgbClr val="7030A0"/>
                </a:solidFill>
              </a:rPr>
              <a:t>Что мы родиной зовем?</a:t>
            </a:r>
          </a:p>
          <a:p>
            <a:r>
              <a:rPr lang="ru-RU" b="1" dirty="0">
                <a:solidFill>
                  <a:srgbClr val="7030A0"/>
                </a:solidFill>
              </a:rPr>
              <a:t> </a:t>
            </a:r>
          </a:p>
          <a:p>
            <a:r>
              <a:rPr lang="ru-RU" b="1" dirty="0">
                <a:solidFill>
                  <a:srgbClr val="7030A0"/>
                </a:solidFill>
              </a:rPr>
              <a:t>Край, где мы с тобой живем.</a:t>
            </a:r>
          </a:p>
        </p:txBody>
      </p:sp>
      <p:pic>
        <p:nvPicPr>
          <p:cNvPr id="2050" name="Picture 2" descr="H:\картинки ПРИРОДА\природа лето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72816"/>
            <a:ext cx="4848027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5499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8709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764704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нравственно-патриотического отношения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чувства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малой Родине 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Воспитывать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родному дому, семье, детскому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саду, своему городу, природе.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Формировать 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прошлому и настоящему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своего края.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эмоционально благополучную атмосферу дома и в детском саду, где взаимоотношения между людьми (взрослыми и детьми) построены на основе доброжелательности и взаимоуважении, где ребенок будет чувствовать себя желанным и защищенным.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детей к выполнению общественно значимых заданий, к добрым делам для семьи, родного дома, детского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сада, города,</a:t>
            </a:r>
            <a:r>
              <a:rPr lang="en-US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природы.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Упражнять детей в проявлении сострадания, заботливости, внимательности к родным и близким, друзьям и сверстникам, к тем, кто о них заботится.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принимать участие в обсуждении программ, семейных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праздников.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Предоставлять детям возможность разнообразно и свободно проявлять свои интересы, иметь личное время для занятий любимым делом.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Способствование активному вовлечению родителей в совместную деятельность с ребенком в условиях семьи и детского сада.</a:t>
            </a:r>
          </a:p>
        </p:txBody>
      </p:sp>
    </p:spTree>
    <p:extLst>
      <p:ext uri="{BB962C8B-B14F-4D97-AF65-F5344CB8AC3E}">
        <p14:creationId xmlns:p14="http://schemas.microsoft.com/office/powerpoint/2010/main" xmlns="" val="62324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54868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 проектной деятельности с родителями и детьми: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142984"/>
            <a:ext cx="6072230" cy="3046988"/>
          </a:xfrm>
          <a:prstGeom prst="rect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Период: сентябрь – декабрь 2017 года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«Осень в город наш пришла!»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Образ моей семьи»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«Берегите ёлочку-красавицу нашего леса!»</a:t>
            </a:r>
          </a:p>
          <a:p>
            <a:pPr algn="ctr"/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Период: январь – май 2018 года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Птичья столовая»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3108" y="4429132"/>
            <a:ext cx="6429420" cy="1938992"/>
          </a:xfrm>
          <a:prstGeom prst="rect">
            <a:avLst/>
          </a:prstGeom>
          <a:ln w="571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Период: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сентябрь – декабрь 2018 года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«Коми  национальный орнамент»</a:t>
            </a:r>
          </a:p>
          <a:p>
            <a:pPr algn="ctr"/>
            <a:endParaRPr lang="ru-RU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Период: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январь – апрель2019 года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«Путешествие по городам Республики Коми»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651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18946" y="620688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*Дети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имеют представление о городе, в котором они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живут и о городах Республики Коми. </a:t>
            </a:r>
          </a:p>
          <a:p>
            <a:pPr algn="just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*Знают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представляет собой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«малая» Родина, испытывают чувства гордости за свой край.</a:t>
            </a:r>
          </a:p>
          <a:p>
            <a:pPr algn="just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*Знают достопримечательности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родного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города. 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*Имеют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об исторических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памятниках, гербах, национальном орнаменте, о природе своего города, края.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*Проявляют интерес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родному краю, который находит отражение в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совместном творчестве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*Дети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знают праздники и традиции, которые отмечаются в городе и семье.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237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303</Words>
  <Application>Microsoft Office PowerPoint</Application>
  <PresentationFormat>Экран (4:3)</PresentationFormat>
  <Paragraphs>56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LYDIYA</cp:lastModifiedBy>
  <cp:revision>96</cp:revision>
  <dcterms:created xsi:type="dcterms:W3CDTF">2017-12-10T17:01:21Z</dcterms:created>
  <dcterms:modified xsi:type="dcterms:W3CDTF">2022-02-13T14:31:22Z</dcterms:modified>
</cp:coreProperties>
</file>