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C9E31D-9B01-475F-8DD5-8945B310A9B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0E2A42-F6AB-4BAB-B167-5AA3103EEE33}">
      <dgm:prSet phldrT="[Текст]"/>
      <dgm:spPr/>
      <dgm:t>
        <a:bodyPr/>
        <a:lstStyle/>
        <a:p>
          <a:r>
            <a: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bai Medium" panose="020B0603030403030204" pitchFamily="34" charset="-78"/>
              <a:cs typeface="Dubai Medium" panose="020B0603030403030204" pitchFamily="34" charset="-78"/>
            </a:rPr>
            <a:t>MASS MEDIA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Dubai Medium" panose="020B0603030403030204" pitchFamily="34" charset="-78"/>
          </a:endParaRPr>
        </a:p>
      </dgm:t>
    </dgm:pt>
    <dgm:pt modelId="{07F3A2B7-DD54-42D9-AC4C-A2206EFC587D}" type="parTrans" cxnId="{3AD7E4D2-0CF6-4AA4-B089-4CE8A2DEAFA7}">
      <dgm:prSet/>
      <dgm:spPr/>
      <dgm:t>
        <a:bodyPr/>
        <a:lstStyle/>
        <a:p>
          <a:endParaRPr lang="ru-RU"/>
        </a:p>
      </dgm:t>
    </dgm:pt>
    <dgm:pt modelId="{CEDC18F4-2917-49C6-867B-FCBBAD39425C}" type="sibTrans" cxnId="{3AD7E4D2-0CF6-4AA4-B089-4CE8A2DEAFA7}">
      <dgm:prSet/>
      <dgm:spPr/>
      <dgm:t>
        <a:bodyPr/>
        <a:lstStyle/>
        <a:p>
          <a:endParaRPr lang="ru-RU"/>
        </a:p>
      </dgm:t>
    </dgm:pt>
    <dgm:pt modelId="{DB430828-6EA0-4DA5-BB02-35B7CCBF291E}">
      <dgm:prSet phldrT="[Текст]"/>
      <dgm:spPr>
        <a:blipFill dpi="0" rotWithShape="0">
          <a:blip xmlns:r="http://schemas.openxmlformats.org/officeDocument/2006/relationships" r:embed="rId1"/>
          <a:srcRect/>
          <a:stretch>
            <a:fillRect b="5000"/>
          </a:stretch>
        </a:blipFill>
      </dgm:spPr>
      <dgm:t>
        <a:bodyPr/>
        <a:lstStyle/>
        <a:p>
          <a:r>
            <a:rPr lang="ru-RU"/>
            <a:t> </a:t>
          </a:r>
          <a:endParaRPr lang="ru-RU" dirty="0"/>
        </a:p>
      </dgm:t>
    </dgm:pt>
    <dgm:pt modelId="{C03D3E26-0E0B-45FD-AC0E-BAF9C415C1F4}" type="parTrans" cxnId="{299EB558-83DA-4F57-926C-DE14AD52101B}">
      <dgm:prSet/>
      <dgm:spPr/>
      <dgm:t>
        <a:bodyPr/>
        <a:lstStyle/>
        <a:p>
          <a:endParaRPr lang="ru-RU"/>
        </a:p>
      </dgm:t>
    </dgm:pt>
    <dgm:pt modelId="{AEA73732-98ED-4505-A78C-FB47952237B6}" type="sibTrans" cxnId="{299EB558-83DA-4F57-926C-DE14AD52101B}">
      <dgm:prSet/>
      <dgm:spPr/>
      <dgm:t>
        <a:bodyPr/>
        <a:lstStyle/>
        <a:p>
          <a:endParaRPr lang="ru-RU"/>
        </a:p>
      </dgm:t>
    </dgm:pt>
    <dgm:pt modelId="{04118A06-8BBD-4A76-A986-30EF6396CBEC}">
      <dgm:prSet phldrT="[Текст]"/>
      <dgm:spPr>
        <a:blipFill dpi="0" rotWithShape="0">
          <a:blip xmlns:r="http://schemas.openxmlformats.org/officeDocument/2006/relationships" r:embed="rId2"/>
          <a:srcRect/>
          <a:stretch>
            <a:fillRect l="-12000" t="-6000" r="-6000" b="-3000"/>
          </a:stretch>
        </a:blipFill>
      </dgm:spPr>
      <dgm:t>
        <a:bodyPr/>
        <a:lstStyle/>
        <a:p>
          <a:r>
            <a:rPr lang="en-US" dirty="0"/>
            <a:t> </a:t>
          </a:r>
          <a:endParaRPr lang="ru-RU" dirty="0"/>
        </a:p>
      </dgm:t>
    </dgm:pt>
    <dgm:pt modelId="{E3D7E213-7591-4AEF-A31F-FB9DA2F6F714}" type="parTrans" cxnId="{1AAB40CD-86A7-44D7-A5FF-5A5B999C7193}">
      <dgm:prSet/>
      <dgm:spPr/>
      <dgm:t>
        <a:bodyPr/>
        <a:lstStyle/>
        <a:p>
          <a:endParaRPr lang="ru-RU"/>
        </a:p>
      </dgm:t>
    </dgm:pt>
    <dgm:pt modelId="{9818D867-CFEA-48CB-91D1-B335A31AABB7}" type="sibTrans" cxnId="{1AAB40CD-86A7-44D7-A5FF-5A5B999C7193}">
      <dgm:prSet/>
      <dgm:spPr/>
      <dgm:t>
        <a:bodyPr/>
        <a:lstStyle/>
        <a:p>
          <a:endParaRPr lang="ru-RU"/>
        </a:p>
      </dgm:t>
    </dgm:pt>
    <dgm:pt modelId="{A2888625-E544-4B04-BD33-3ED796F31832}">
      <dgm:prSet phldrT="[Текст]"/>
      <dgm:spPr>
        <a:blipFill rotWithShape="0">
          <a:blip xmlns:r="http://schemas.openxmlformats.org/officeDocument/2006/relationships" r:embed="rId3"/>
          <a:srcRect/>
          <a:stretch>
            <a:fillRect l="-13000" r="-13000"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D40920DF-927E-4582-8C5F-F23AC6D65030}" type="parTrans" cxnId="{EE7957E3-9B72-4FF0-ACC1-591E5887A5DA}">
      <dgm:prSet/>
      <dgm:spPr/>
      <dgm:t>
        <a:bodyPr/>
        <a:lstStyle/>
        <a:p>
          <a:endParaRPr lang="ru-RU"/>
        </a:p>
      </dgm:t>
    </dgm:pt>
    <dgm:pt modelId="{04108F4E-69BB-4DB6-99CC-DAF546DFF9DC}" type="sibTrans" cxnId="{EE7957E3-9B72-4FF0-ACC1-591E5887A5DA}">
      <dgm:prSet/>
      <dgm:spPr/>
      <dgm:t>
        <a:bodyPr/>
        <a:lstStyle/>
        <a:p>
          <a:endParaRPr lang="ru-RU"/>
        </a:p>
      </dgm:t>
    </dgm:pt>
    <dgm:pt modelId="{05CE928F-3055-4724-8597-C170186FB659}">
      <dgm:prSet/>
      <dgm:spPr>
        <a:blipFill rotWithShape="0">
          <a:blip xmlns:r="http://schemas.openxmlformats.org/officeDocument/2006/relationships" r:embed="rId4"/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7A931C11-1780-4AD5-A449-EFE3824FC72F}" type="parTrans" cxnId="{5C116C4C-6AF5-4F8D-8288-DE973F91AD77}">
      <dgm:prSet/>
      <dgm:spPr/>
      <dgm:t>
        <a:bodyPr/>
        <a:lstStyle/>
        <a:p>
          <a:endParaRPr lang="ru-RU"/>
        </a:p>
      </dgm:t>
    </dgm:pt>
    <dgm:pt modelId="{A14A0970-578D-47B2-BDB4-FF02F05A4DCE}" type="sibTrans" cxnId="{5C116C4C-6AF5-4F8D-8288-DE973F91AD77}">
      <dgm:prSet/>
      <dgm:spPr/>
      <dgm:t>
        <a:bodyPr/>
        <a:lstStyle/>
        <a:p>
          <a:endParaRPr lang="ru-RU"/>
        </a:p>
      </dgm:t>
    </dgm:pt>
    <dgm:pt modelId="{A85FD352-F1B2-4E34-A41F-DFB302EB34FC}" type="pres">
      <dgm:prSet presAssocID="{A6C9E31D-9B01-475F-8DD5-8945B310A9B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D7BD3D4-732C-49B3-93FA-E2FB17452350}" type="pres">
      <dgm:prSet presAssocID="{440E2A42-F6AB-4BAB-B167-5AA3103EEE33}" presName="centerShape" presStyleLbl="node0" presStyleIdx="0" presStyleCnt="1" custLinFactNeighborX="-1050" custLinFactNeighborY="-20653"/>
      <dgm:spPr/>
    </dgm:pt>
    <dgm:pt modelId="{AD910D80-6AD2-4C11-B904-8100FED241DD}" type="pres">
      <dgm:prSet presAssocID="{C03D3E26-0E0B-45FD-AC0E-BAF9C415C1F4}" presName="parTrans" presStyleLbl="bgSibTrans2D1" presStyleIdx="0" presStyleCnt="4" custScaleX="51898" custLinFactNeighborX="25312" custLinFactNeighborY="-2938"/>
      <dgm:spPr/>
    </dgm:pt>
    <dgm:pt modelId="{364138D2-54FA-4AFD-8967-EA150D34428A}" type="pres">
      <dgm:prSet presAssocID="{DB430828-6EA0-4DA5-BB02-35B7CCBF291E}" presName="node" presStyleLbl="node1" presStyleIdx="0" presStyleCnt="4" custScaleY="94979" custRadScaleRad="88968" custRadScaleInc="-41396">
        <dgm:presLayoutVars>
          <dgm:bulletEnabled val="1"/>
        </dgm:presLayoutVars>
      </dgm:prSet>
      <dgm:spPr/>
    </dgm:pt>
    <dgm:pt modelId="{39B135BA-F795-4BB8-A0A7-CC6867AA2B03}" type="pres">
      <dgm:prSet presAssocID="{7A931C11-1780-4AD5-A449-EFE3824FC72F}" presName="parTrans" presStyleLbl="bgSibTrans2D1" presStyleIdx="1" presStyleCnt="4"/>
      <dgm:spPr/>
    </dgm:pt>
    <dgm:pt modelId="{59E1B61B-1518-494A-A932-2CD9E2D6D766}" type="pres">
      <dgm:prSet presAssocID="{05CE928F-3055-4724-8597-C170186FB659}" presName="node" presStyleLbl="node1" presStyleIdx="1" presStyleCnt="4" custRadScaleRad="127937" custRadScaleInc="-46309">
        <dgm:presLayoutVars>
          <dgm:bulletEnabled val="1"/>
        </dgm:presLayoutVars>
      </dgm:prSet>
      <dgm:spPr/>
    </dgm:pt>
    <dgm:pt modelId="{D3429713-33A5-4F9A-8014-1769CCCDFD03}" type="pres">
      <dgm:prSet presAssocID="{E3D7E213-7591-4AEF-A31F-FB9DA2F6F714}" presName="parTrans" presStyleLbl="bgSibTrans2D1" presStyleIdx="2" presStyleCnt="4"/>
      <dgm:spPr/>
    </dgm:pt>
    <dgm:pt modelId="{6682F135-E788-4F25-9558-77BBA85B1D1D}" type="pres">
      <dgm:prSet presAssocID="{04118A06-8BBD-4A76-A986-30EF6396CBEC}" presName="node" presStyleLbl="node1" presStyleIdx="2" presStyleCnt="4" custRadScaleRad="128615" custRadScaleInc="48191">
        <dgm:presLayoutVars>
          <dgm:bulletEnabled val="1"/>
        </dgm:presLayoutVars>
      </dgm:prSet>
      <dgm:spPr/>
    </dgm:pt>
    <dgm:pt modelId="{CBD83C6C-4569-472D-BFBB-C0CF490CBA63}" type="pres">
      <dgm:prSet presAssocID="{D40920DF-927E-4582-8C5F-F23AC6D65030}" presName="parTrans" presStyleLbl="bgSibTrans2D1" presStyleIdx="3" presStyleCnt="4"/>
      <dgm:spPr/>
    </dgm:pt>
    <dgm:pt modelId="{5F3B8133-9CD1-4357-9D67-4E1D65A3337B}" type="pres">
      <dgm:prSet presAssocID="{A2888625-E544-4B04-BD33-3ED796F31832}" presName="node" presStyleLbl="node1" presStyleIdx="3" presStyleCnt="4" custRadScaleRad="94118" custRadScaleInc="41798">
        <dgm:presLayoutVars>
          <dgm:bulletEnabled val="1"/>
        </dgm:presLayoutVars>
      </dgm:prSet>
      <dgm:spPr/>
    </dgm:pt>
  </dgm:ptLst>
  <dgm:cxnLst>
    <dgm:cxn modelId="{F09C8200-78B4-4EC5-AD89-A05634B557AF}" type="presOf" srcId="{7A931C11-1780-4AD5-A449-EFE3824FC72F}" destId="{39B135BA-F795-4BB8-A0A7-CC6867AA2B03}" srcOrd="0" destOrd="0" presId="urn:microsoft.com/office/officeart/2005/8/layout/radial4"/>
    <dgm:cxn modelId="{A752E308-B03F-44B0-A1F1-45A75327ACB7}" type="presOf" srcId="{C03D3E26-0E0B-45FD-AC0E-BAF9C415C1F4}" destId="{AD910D80-6AD2-4C11-B904-8100FED241DD}" srcOrd="0" destOrd="0" presId="urn:microsoft.com/office/officeart/2005/8/layout/radial4"/>
    <dgm:cxn modelId="{02A3310B-2160-4D42-A5F2-F5DBADA673D1}" type="presOf" srcId="{DB430828-6EA0-4DA5-BB02-35B7CCBF291E}" destId="{364138D2-54FA-4AFD-8967-EA150D34428A}" srcOrd="0" destOrd="0" presId="urn:microsoft.com/office/officeart/2005/8/layout/radial4"/>
    <dgm:cxn modelId="{C2EDBD13-A321-4EED-A0F8-17AFBB6BD4B4}" type="presOf" srcId="{05CE928F-3055-4724-8597-C170186FB659}" destId="{59E1B61B-1518-494A-A932-2CD9E2D6D766}" srcOrd="0" destOrd="0" presId="urn:microsoft.com/office/officeart/2005/8/layout/radial4"/>
    <dgm:cxn modelId="{C46D1D29-C9D0-4B85-8C27-FFCD924036F3}" type="presOf" srcId="{D40920DF-927E-4582-8C5F-F23AC6D65030}" destId="{CBD83C6C-4569-472D-BFBB-C0CF490CBA63}" srcOrd="0" destOrd="0" presId="urn:microsoft.com/office/officeart/2005/8/layout/radial4"/>
    <dgm:cxn modelId="{9BC3C92E-4990-4E3F-8809-42DE4EF71FE8}" type="presOf" srcId="{A2888625-E544-4B04-BD33-3ED796F31832}" destId="{5F3B8133-9CD1-4357-9D67-4E1D65A3337B}" srcOrd="0" destOrd="0" presId="urn:microsoft.com/office/officeart/2005/8/layout/radial4"/>
    <dgm:cxn modelId="{5C116C4C-6AF5-4F8D-8288-DE973F91AD77}" srcId="{440E2A42-F6AB-4BAB-B167-5AA3103EEE33}" destId="{05CE928F-3055-4724-8597-C170186FB659}" srcOrd="1" destOrd="0" parTransId="{7A931C11-1780-4AD5-A449-EFE3824FC72F}" sibTransId="{A14A0970-578D-47B2-BDB4-FF02F05A4DCE}"/>
    <dgm:cxn modelId="{E726674F-F980-4DDB-8B38-960C60826638}" type="presOf" srcId="{440E2A42-F6AB-4BAB-B167-5AA3103EEE33}" destId="{2D7BD3D4-732C-49B3-93FA-E2FB17452350}" srcOrd="0" destOrd="0" presId="urn:microsoft.com/office/officeart/2005/8/layout/radial4"/>
    <dgm:cxn modelId="{56272F78-924D-4ABF-B030-24425862D28D}" type="presOf" srcId="{04118A06-8BBD-4A76-A986-30EF6396CBEC}" destId="{6682F135-E788-4F25-9558-77BBA85B1D1D}" srcOrd="0" destOrd="0" presId="urn:microsoft.com/office/officeart/2005/8/layout/radial4"/>
    <dgm:cxn modelId="{87AC8F78-DC92-4816-866A-296015AE85B9}" type="presOf" srcId="{E3D7E213-7591-4AEF-A31F-FB9DA2F6F714}" destId="{D3429713-33A5-4F9A-8014-1769CCCDFD03}" srcOrd="0" destOrd="0" presId="urn:microsoft.com/office/officeart/2005/8/layout/radial4"/>
    <dgm:cxn modelId="{299EB558-83DA-4F57-926C-DE14AD52101B}" srcId="{440E2A42-F6AB-4BAB-B167-5AA3103EEE33}" destId="{DB430828-6EA0-4DA5-BB02-35B7CCBF291E}" srcOrd="0" destOrd="0" parTransId="{C03D3E26-0E0B-45FD-AC0E-BAF9C415C1F4}" sibTransId="{AEA73732-98ED-4505-A78C-FB47952237B6}"/>
    <dgm:cxn modelId="{1AAB40CD-86A7-44D7-A5FF-5A5B999C7193}" srcId="{440E2A42-F6AB-4BAB-B167-5AA3103EEE33}" destId="{04118A06-8BBD-4A76-A986-30EF6396CBEC}" srcOrd="2" destOrd="0" parTransId="{E3D7E213-7591-4AEF-A31F-FB9DA2F6F714}" sibTransId="{9818D867-CFEA-48CB-91D1-B335A31AABB7}"/>
    <dgm:cxn modelId="{3AD7E4D2-0CF6-4AA4-B089-4CE8A2DEAFA7}" srcId="{A6C9E31D-9B01-475F-8DD5-8945B310A9BE}" destId="{440E2A42-F6AB-4BAB-B167-5AA3103EEE33}" srcOrd="0" destOrd="0" parTransId="{07F3A2B7-DD54-42D9-AC4C-A2206EFC587D}" sibTransId="{CEDC18F4-2917-49C6-867B-FCBBAD39425C}"/>
    <dgm:cxn modelId="{EE7957E3-9B72-4FF0-ACC1-591E5887A5DA}" srcId="{440E2A42-F6AB-4BAB-B167-5AA3103EEE33}" destId="{A2888625-E544-4B04-BD33-3ED796F31832}" srcOrd="3" destOrd="0" parTransId="{D40920DF-927E-4582-8C5F-F23AC6D65030}" sibTransId="{04108F4E-69BB-4DB6-99CC-DAF546DFF9DC}"/>
    <dgm:cxn modelId="{1DD6CAFD-992F-40DF-9EB4-9F8520BC12CA}" type="presOf" srcId="{A6C9E31D-9B01-475F-8DD5-8945B310A9BE}" destId="{A85FD352-F1B2-4E34-A41F-DFB302EB34FC}" srcOrd="0" destOrd="0" presId="urn:microsoft.com/office/officeart/2005/8/layout/radial4"/>
    <dgm:cxn modelId="{9855D9C3-5168-4A4C-BBC4-AE15D694E355}" type="presParOf" srcId="{A85FD352-F1B2-4E34-A41F-DFB302EB34FC}" destId="{2D7BD3D4-732C-49B3-93FA-E2FB17452350}" srcOrd="0" destOrd="0" presId="urn:microsoft.com/office/officeart/2005/8/layout/radial4"/>
    <dgm:cxn modelId="{037EFAF9-D70F-450C-9127-397C673EDD48}" type="presParOf" srcId="{A85FD352-F1B2-4E34-A41F-DFB302EB34FC}" destId="{AD910D80-6AD2-4C11-B904-8100FED241DD}" srcOrd="1" destOrd="0" presId="urn:microsoft.com/office/officeart/2005/8/layout/radial4"/>
    <dgm:cxn modelId="{04F4C0AC-6544-4CCC-903B-8951900AFD62}" type="presParOf" srcId="{A85FD352-F1B2-4E34-A41F-DFB302EB34FC}" destId="{364138D2-54FA-4AFD-8967-EA150D34428A}" srcOrd="2" destOrd="0" presId="urn:microsoft.com/office/officeart/2005/8/layout/radial4"/>
    <dgm:cxn modelId="{33A148E4-9FC7-4A06-80E2-D7D2EDE276B3}" type="presParOf" srcId="{A85FD352-F1B2-4E34-A41F-DFB302EB34FC}" destId="{39B135BA-F795-4BB8-A0A7-CC6867AA2B03}" srcOrd="3" destOrd="0" presId="urn:microsoft.com/office/officeart/2005/8/layout/radial4"/>
    <dgm:cxn modelId="{2470CC3A-DCD3-45FC-99D8-349D2288B597}" type="presParOf" srcId="{A85FD352-F1B2-4E34-A41F-DFB302EB34FC}" destId="{59E1B61B-1518-494A-A932-2CD9E2D6D766}" srcOrd="4" destOrd="0" presId="urn:microsoft.com/office/officeart/2005/8/layout/radial4"/>
    <dgm:cxn modelId="{0E0C02E4-16BB-4328-8E77-95CAF624C0A2}" type="presParOf" srcId="{A85FD352-F1B2-4E34-A41F-DFB302EB34FC}" destId="{D3429713-33A5-4F9A-8014-1769CCCDFD03}" srcOrd="5" destOrd="0" presId="urn:microsoft.com/office/officeart/2005/8/layout/radial4"/>
    <dgm:cxn modelId="{7376399B-AB98-4BE5-995A-F7FAD6E73DFB}" type="presParOf" srcId="{A85FD352-F1B2-4E34-A41F-DFB302EB34FC}" destId="{6682F135-E788-4F25-9558-77BBA85B1D1D}" srcOrd="6" destOrd="0" presId="urn:microsoft.com/office/officeart/2005/8/layout/radial4"/>
    <dgm:cxn modelId="{BC893D6A-5857-424A-9C1F-D48C30475258}" type="presParOf" srcId="{A85FD352-F1B2-4E34-A41F-DFB302EB34FC}" destId="{CBD83C6C-4569-472D-BFBB-C0CF490CBA63}" srcOrd="7" destOrd="0" presId="urn:microsoft.com/office/officeart/2005/8/layout/radial4"/>
    <dgm:cxn modelId="{FF49C833-F273-4478-8B95-B40DBFDFBD1A}" type="presParOf" srcId="{A85FD352-F1B2-4E34-A41F-DFB302EB34FC}" destId="{5F3B8133-9CD1-4357-9D67-4E1D65A3337B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F78A26-97F7-4AB5-B6A2-E5B03B8831F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3E44F74-8081-41DF-98A8-64A2F8F1AE20}">
      <dgm:prSet phldrT="[Текст]" custT="1"/>
      <dgm:spPr/>
      <dgm:t>
        <a:bodyPr/>
        <a:lstStyle/>
        <a:p>
          <a:r>
            <a:rPr lang="en-US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bai Medium" panose="020B0603030403030204" pitchFamily="34" charset="-78"/>
              <a:cs typeface="Dubai Medium" panose="020B0603030403030204" pitchFamily="34" charset="-78"/>
            </a:rPr>
            <a:t>Newspapers</a:t>
          </a:r>
          <a:endParaRPr lang="ru-RU" sz="7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Dubai Medium" panose="020B0603030403030204" pitchFamily="34" charset="-78"/>
          </a:endParaRPr>
        </a:p>
      </dgm:t>
    </dgm:pt>
    <dgm:pt modelId="{A3FACB85-25B0-4722-B83A-82E3502BADFB}" type="parTrans" cxnId="{D9B6D4F8-88FD-4A7F-B527-BBEB23B92BB5}">
      <dgm:prSet/>
      <dgm:spPr/>
      <dgm:t>
        <a:bodyPr/>
        <a:lstStyle/>
        <a:p>
          <a:endParaRPr lang="ru-RU"/>
        </a:p>
      </dgm:t>
    </dgm:pt>
    <dgm:pt modelId="{79ECBBB2-F80E-4998-B201-C3407759FEB2}" type="sibTrans" cxnId="{D9B6D4F8-88FD-4A7F-B527-BBEB23B92BB5}">
      <dgm:prSet/>
      <dgm:spPr/>
      <dgm:t>
        <a:bodyPr/>
        <a:lstStyle/>
        <a:p>
          <a:endParaRPr lang="ru-RU"/>
        </a:p>
      </dgm:t>
    </dgm:pt>
    <dgm:pt modelId="{AC0FC44F-C18D-43E6-8F49-83312F52BAE3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44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cs typeface="Dubai Medium" panose="020B0603030403030204" pitchFamily="34" charset="-78"/>
            </a:rPr>
            <a:t>Broadsheets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44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cs typeface="Dubai Medium" panose="020B0603030403030204" pitchFamily="34" charset="-78"/>
            </a:rPr>
            <a:t>(quality newspapers)</a:t>
          </a:r>
          <a:endParaRPr lang="ru-RU" sz="4400" b="1" dirty="0">
            <a:solidFill>
              <a:schemeClr val="accent4">
                <a:lumMod val="20000"/>
                <a:lumOff val="80000"/>
              </a:schemeClr>
            </a:solidFill>
            <a:latin typeface="Constantia" panose="02030602050306030303" pitchFamily="18" charset="0"/>
            <a:cs typeface="Dubai Medium" panose="020B0603030403030204" pitchFamily="34" charset="-78"/>
          </a:endParaRPr>
        </a:p>
      </dgm:t>
    </dgm:pt>
    <dgm:pt modelId="{D427E8DB-D1BA-4A99-8907-94B3FA8B97B9}" type="parTrans" cxnId="{2DB261BA-34C7-44F8-A73A-B78CEF229B82}">
      <dgm:prSet/>
      <dgm:spPr/>
      <dgm:t>
        <a:bodyPr/>
        <a:lstStyle/>
        <a:p>
          <a:endParaRPr lang="ru-RU"/>
        </a:p>
      </dgm:t>
    </dgm:pt>
    <dgm:pt modelId="{BE0B24B6-58F9-4F32-B529-C3151B611E09}" type="sibTrans" cxnId="{2DB261BA-34C7-44F8-A73A-B78CEF229B82}">
      <dgm:prSet/>
      <dgm:spPr/>
      <dgm:t>
        <a:bodyPr/>
        <a:lstStyle/>
        <a:p>
          <a:endParaRPr lang="ru-RU"/>
        </a:p>
      </dgm:t>
    </dgm:pt>
    <dgm:pt modelId="{2C836448-D8F0-4817-A782-2521983BF23D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44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</a:rPr>
            <a:t>Tabloids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44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</a:rPr>
            <a:t>(popular newspapers)</a:t>
          </a:r>
          <a:endParaRPr lang="ru-RU" sz="4400" b="1" dirty="0">
            <a:solidFill>
              <a:schemeClr val="accent4">
                <a:lumMod val="20000"/>
                <a:lumOff val="80000"/>
              </a:schemeClr>
            </a:solidFill>
            <a:latin typeface="Constantia" panose="02030602050306030303" pitchFamily="18" charset="0"/>
          </a:endParaRPr>
        </a:p>
      </dgm:t>
    </dgm:pt>
    <dgm:pt modelId="{E65A5679-7203-456C-A0A4-8EA78CDF02FF}" type="parTrans" cxnId="{9CA6FBB3-641F-4844-BF07-9F3BE7A1D884}">
      <dgm:prSet/>
      <dgm:spPr/>
      <dgm:t>
        <a:bodyPr/>
        <a:lstStyle/>
        <a:p>
          <a:endParaRPr lang="ru-RU"/>
        </a:p>
      </dgm:t>
    </dgm:pt>
    <dgm:pt modelId="{9BFFEF95-7E8A-4484-BC75-3794A0D46F2C}" type="sibTrans" cxnId="{9CA6FBB3-641F-4844-BF07-9F3BE7A1D884}">
      <dgm:prSet/>
      <dgm:spPr/>
      <dgm:t>
        <a:bodyPr/>
        <a:lstStyle/>
        <a:p>
          <a:endParaRPr lang="ru-RU"/>
        </a:p>
      </dgm:t>
    </dgm:pt>
    <dgm:pt modelId="{471A8CBD-A223-42A5-A9CE-28480BF6342A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44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</a:rPr>
            <a:t>Local newspapers</a:t>
          </a:r>
          <a:endParaRPr lang="ru-RU" sz="4400" b="1" dirty="0">
            <a:solidFill>
              <a:schemeClr val="accent4">
                <a:lumMod val="20000"/>
                <a:lumOff val="80000"/>
              </a:schemeClr>
            </a:solidFill>
            <a:latin typeface="Constantia" panose="02030602050306030303" pitchFamily="18" charset="0"/>
          </a:endParaRPr>
        </a:p>
      </dgm:t>
    </dgm:pt>
    <dgm:pt modelId="{F4E24398-EE13-4598-BA81-C534CD115452}" type="parTrans" cxnId="{B2D3308F-1FAA-4324-A200-C211639466BD}">
      <dgm:prSet/>
      <dgm:spPr/>
      <dgm:t>
        <a:bodyPr/>
        <a:lstStyle/>
        <a:p>
          <a:endParaRPr lang="ru-RU"/>
        </a:p>
      </dgm:t>
    </dgm:pt>
    <dgm:pt modelId="{1E532A46-CA78-43DF-9B04-69495051FB60}" type="sibTrans" cxnId="{B2D3308F-1FAA-4324-A200-C211639466BD}">
      <dgm:prSet/>
      <dgm:spPr/>
      <dgm:t>
        <a:bodyPr/>
        <a:lstStyle/>
        <a:p>
          <a:endParaRPr lang="ru-RU"/>
        </a:p>
      </dgm:t>
    </dgm:pt>
    <dgm:pt modelId="{9BDC919D-95B7-4C84-94C4-5E71FF5FAD4D}" type="pres">
      <dgm:prSet presAssocID="{F0F78A26-97F7-4AB5-B6A2-E5B03B8831F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8B6041D-DEDC-4B3B-A8EA-2FF870C9D0E1}" type="pres">
      <dgm:prSet presAssocID="{A3E44F74-8081-41DF-98A8-64A2F8F1AE20}" presName="root1" presStyleCnt="0"/>
      <dgm:spPr/>
    </dgm:pt>
    <dgm:pt modelId="{95CA8F26-15A4-4E7D-BF68-47E29DE769BC}" type="pres">
      <dgm:prSet presAssocID="{A3E44F74-8081-41DF-98A8-64A2F8F1AE20}" presName="LevelOneTextNode" presStyleLbl="node0" presStyleIdx="0" presStyleCnt="1" custLinFactNeighborX="-60414" custLinFactNeighborY="-243">
        <dgm:presLayoutVars>
          <dgm:chPref val="3"/>
        </dgm:presLayoutVars>
      </dgm:prSet>
      <dgm:spPr/>
    </dgm:pt>
    <dgm:pt modelId="{4684F45B-B6DD-4D7E-8EF7-27B86CB8D9AF}" type="pres">
      <dgm:prSet presAssocID="{A3E44F74-8081-41DF-98A8-64A2F8F1AE20}" presName="level2hierChild" presStyleCnt="0"/>
      <dgm:spPr/>
    </dgm:pt>
    <dgm:pt modelId="{AE9A089B-33A0-4B14-9BB4-272EFB2104EC}" type="pres">
      <dgm:prSet presAssocID="{D427E8DB-D1BA-4A99-8907-94B3FA8B97B9}" presName="conn2-1" presStyleLbl="parChTrans1D2" presStyleIdx="0" presStyleCnt="3"/>
      <dgm:spPr/>
    </dgm:pt>
    <dgm:pt modelId="{66BF5F67-4FA2-4B07-8EFF-7DAAA9543E0E}" type="pres">
      <dgm:prSet presAssocID="{D427E8DB-D1BA-4A99-8907-94B3FA8B97B9}" presName="connTx" presStyleLbl="parChTrans1D2" presStyleIdx="0" presStyleCnt="3"/>
      <dgm:spPr/>
    </dgm:pt>
    <dgm:pt modelId="{11A7FE87-1F15-45AC-8CE6-52414293EB24}" type="pres">
      <dgm:prSet presAssocID="{AC0FC44F-C18D-43E6-8F49-83312F52BAE3}" presName="root2" presStyleCnt="0"/>
      <dgm:spPr/>
    </dgm:pt>
    <dgm:pt modelId="{F9973306-3472-4156-9431-8D2A80AF4DF9}" type="pres">
      <dgm:prSet presAssocID="{AC0FC44F-C18D-43E6-8F49-83312F52BAE3}" presName="LevelTwoTextNode" presStyleLbl="node2" presStyleIdx="0" presStyleCnt="3" custScaleX="161899">
        <dgm:presLayoutVars>
          <dgm:chPref val="3"/>
        </dgm:presLayoutVars>
      </dgm:prSet>
      <dgm:spPr/>
    </dgm:pt>
    <dgm:pt modelId="{2DA19BE9-C97B-44F8-97F6-3C69891256E3}" type="pres">
      <dgm:prSet presAssocID="{AC0FC44F-C18D-43E6-8F49-83312F52BAE3}" presName="level3hierChild" presStyleCnt="0"/>
      <dgm:spPr/>
    </dgm:pt>
    <dgm:pt modelId="{C4445EEC-075A-4555-9C13-48D57EE869B1}" type="pres">
      <dgm:prSet presAssocID="{E65A5679-7203-456C-A0A4-8EA78CDF02FF}" presName="conn2-1" presStyleLbl="parChTrans1D2" presStyleIdx="1" presStyleCnt="3"/>
      <dgm:spPr/>
    </dgm:pt>
    <dgm:pt modelId="{6B37647B-55AA-4417-8842-AD52A81EE6B7}" type="pres">
      <dgm:prSet presAssocID="{E65A5679-7203-456C-A0A4-8EA78CDF02FF}" presName="connTx" presStyleLbl="parChTrans1D2" presStyleIdx="1" presStyleCnt="3"/>
      <dgm:spPr/>
    </dgm:pt>
    <dgm:pt modelId="{191FE19E-C249-41BB-B5C0-36678DB453D4}" type="pres">
      <dgm:prSet presAssocID="{2C836448-D8F0-4817-A782-2521983BF23D}" presName="root2" presStyleCnt="0"/>
      <dgm:spPr/>
    </dgm:pt>
    <dgm:pt modelId="{BD679110-41EE-4EED-8B80-24E1A4B8022A}" type="pres">
      <dgm:prSet presAssocID="{2C836448-D8F0-4817-A782-2521983BF23D}" presName="LevelTwoTextNode" presStyleLbl="node2" presStyleIdx="1" presStyleCnt="3" custScaleX="161273" custLinFactNeighborX="626" custLinFactNeighborY="-1282">
        <dgm:presLayoutVars>
          <dgm:chPref val="3"/>
        </dgm:presLayoutVars>
      </dgm:prSet>
      <dgm:spPr/>
    </dgm:pt>
    <dgm:pt modelId="{6415D502-F4DF-4D24-BBFC-1586FED28FCE}" type="pres">
      <dgm:prSet presAssocID="{2C836448-D8F0-4817-A782-2521983BF23D}" presName="level3hierChild" presStyleCnt="0"/>
      <dgm:spPr/>
    </dgm:pt>
    <dgm:pt modelId="{37FA3E63-E199-44D8-B66B-77F035EB12D0}" type="pres">
      <dgm:prSet presAssocID="{F4E24398-EE13-4598-BA81-C534CD115452}" presName="conn2-1" presStyleLbl="parChTrans1D2" presStyleIdx="2" presStyleCnt="3"/>
      <dgm:spPr/>
    </dgm:pt>
    <dgm:pt modelId="{3B035501-80FE-4933-B1AA-EF56587BC425}" type="pres">
      <dgm:prSet presAssocID="{F4E24398-EE13-4598-BA81-C534CD115452}" presName="connTx" presStyleLbl="parChTrans1D2" presStyleIdx="2" presStyleCnt="3"/>
      <dgm:spPr/>
    </dgm:pt>
    <dgm:pt modelId="{3AC17C19-06D2-40B4-922D-0B9601E64C4D}" type="pres">
      <dgm:prSet presAssocID="{471A8CBD-A223-42A5-A9CE-28480BF6342A}" presName="root2" presStyleCnt="0"/>
      <dgm:spPr/>
    </dgm:pt>
    <dgm:pt modelId="{E204D597-68E3-459E-9C61-D37B0678920A}" type="pres">
      <dgm:prSet presAssocID="{471A8CBD-A223-42A5-A9CE-28480BF6342A}" presName="LevelTwoTextNode" presStyleLbl="node2" presStyleIdx="2" presStyleCnt="3" custScaleX="161864">
        <dgm:presLayoutVars>
          <dgm:chPref val="3"/>
        </dgm:presLayoutVars>
      </dgm:prSet>
      <dgm:spPr/>
    </dgm:pt>
    <dgm:pt modelId="{2A4562C4-5DC8-4B7C-9505-3271C8FE1C85}" type="pres">
      <dgm:prSet presAssocID="{471A8CBD-A223-42A5-A9CE-28480BF6342A}" presName="level3hierChild" presStyleCnt="0"/>
      <dgm:spPr/>
    </dgm:pt>
  </dgm:ptLst>
  <dgm:cxnLst>
    <dgm:cxn modelId="{CC3B140B-89F0-47A4-9C64-38163B048202}" type="presOf" srcId="{471A8CBD-A223-42A5-A9CE-28480BF6342A}" destId="{E204D597-68E3-459E-9C61-D37B0678920A}" srcOrd="0" destOrd="0" presId="urn:microsoft.com/office/officeart/2008/layout/HorizontalMultiLevelHierarchy"/>
    <dgm:cxn modelId="{C578DA0D-6773-4AEF-92B4-7EEA49FEBACA}" type="presOf" srcId="{A3E44F74-8081-41DF-98A8-64A2F8F1AE20}" destId="{95CA8F26-15A4-4E7D-BF68-47E29DE769BC}" srcOrd="0" destOrd="0" presId="urn:microsoft.com/office/officeart/2008/layout/HorizontalMultiLevelHierarchy"/>
    <dgm:cxn modelId="{503B8323-7A7E-4E9B-8797-DF62CB7C8FD0}" type="presOf" srcId="{E65A5679-7203-456C-A0A4-8EA78CDF02FF}" destId="{C4445EEC-075A-4555-9C13-48D57EE869B1}" srcOrd="0" destOrd="0" presId="urn:microsoft.com/office/officeart/2008/layout/HorizontalMultiLevelHierarchy"/>
    <dgm:cxn modelId="{7C5D9831-4198-4C58-8C92-D0E560AE7037}" type="presOf" srcId="{D427E8DB-D1BA-4A99-8907-94B3FA8B97B9}" destId="{66BF5F67-4FA2-4B07-8EFF-7DAAA9543E0E}" srcOrd="1" destOrd="0" presId="urn:microsoft.com/office/officeart/2008/layout/HorizontalMultiLevelHierarchy"/>
    <dgm:cxn modelId="{93ACD461-5F75-4A91-8164-0371B09EA9CA}" type="presOf" srcId="{2C836448-D8F0-4817-A782-2521983BF23D}" destId="{BD679110-41EE-4EED-8B80-24E1A4B8022A}" srcOrd="0" destOrd="0" presId="urn:microsoft.com/office/officeart/2008/layout/HorizontalMultiLevelHierarchy"/>
    <dgm:cxn modelId="{992C6263-619A-48F7-935D-D456A25CA722}" type="presOf" srcId="{D427E8DB-D1BA-4A99-8907-94B3FA8B97B9}" destId="{AE9A089B-33A0-4B14-9BB4-272EFB2104EC}" srcOrd="0" destOrd="0" presId="urn:microsoft.com/office/officeart/2008/layout/HorizontalMultiLevelHierarchy"/>
    <dgm:cxn modelId="{3DECE175-102D-4575-9912-9FF867A9E901}" type="presOf" srcId="{E65A5679-7203-456C-A0A4-8EA78CDF02FF}" destId="{6B37647B-55AA-4417-8842-AD52A81EE6B7}" srcOrd="1" destOrd="0" presId="urn:microsoft.com/office/officeart/2008/layout/HorizontalMultiLevelHierarchy"/>
    <dgm:cxn modelId="{B2D3308F-1FAA-4324-A200-C211639466BD}" srcId="{A3E44F74-8081-41DF-98A8-64A2F8F1AE20}" destId="{471A8CBD-A223-42A5-A9CE-28480BF6342A}" srcOrd="2" destOrd="0" parTransId="{F4E24398-EE13-4598-BA81-C534CD115452}" sibTransId="{1E532A46-CA78-43DF-9B04-69495051FB60}"/>
    <dgm:cxn modelId="{A085319A-8AF9-4986-BE06-8FE12C85AE8D}" type="presOf" srcId="{F0F78A26-97F7-4AB5-B6A2-E5B03B8831F2}" destId="{9BDC919D-95B7-4C84-94C4-5E71FF5FAD4D}" srcOrd="0" destOrd="0" presId="urn:microsoft.com/office/officeart/2008/layout/HorizontalMultiLevelHierarchy"/>
    <dgm:cxn modelId="{E47EFEA2-864A-4013-B9FE-8F80041CDC71}" type="presOf" srcId="{F4E24398-EE13-4598-BA81-C534CD115452}" destId="{37FA3E63-E199-44D8-B66B-77F035EB12D0}" srcOrd="0" destOrd="0" presId="urn:microsoft.com/office/officeart/2008/layout/HorizontalMultiLevelHierarchy"/>
    <dgm:cxn modelId="{98B8CCB3-B26D-4030-80B9-B1B8E65D6D31}" type="presOf" srcId="{AC0FC44F-C18D-43E6-8F49-83312F52BAE3}" destId="{F9973306-3472-4156-9431-8D2A80AF4DF9}" srcOrd="0" destOrd="0" presId="urn:microsoft.com/office/officeart/2008/layout/HorizontalMultiLevelHierarchy"/>
    <dgm:cxn modelId="{9CA6FBB3-641F-4844-BF07-9F3BE7A1D884}" srcId="{A3E44F74-8081-41DF-98A8-64A2F8F1AE20}" destId="{2C836448-D8F0-4817-A782-2521983BF23D}" srcOrd="1" destOrd="0" parTransId="{E65A5679-7203-456C-A0A4-8EA78CDF02FF}" sibTransId="{9BFFEF95-7E8A-4484-BC75-3794A0D46F2C}"/>
    <dgm:cxn modelId="{2DB261BA-34C7-44F8-A73A-B78CEF229B82}" srcId="{A3E44F74-8081-41DF-98A8-64A2F8F1AE20}" destId="{AC0FC44F-C18D-43E6-8F49-83312F52BAE3}" srcOrd="0" destOrd="0" parTransId="{D427E8DB-D1BA-4A99-8907-94B3FA8B97B9}" sibTransId="{BE0B24B6-58F9-4F32-B529-C3151B611E09}"/>
    <dgm:cxn modelId="{54DC45E7-B6B5-49F3-8B7B-646FF6A83007}" type="presOf" srcId="{F4E24398-EE13-4598-BA81-C534CD115452}" destId="{3B035501-80FE-4933-B1AA-EF56587BC425}" srcOrd="1" destOrd="0" presId="urn:microsoft.com/office/officeart/2008/layout/HorizontalMultiLevelHierarchy"/>
    <dgm:cxn modelId="{D9B6D4F8-88FD-4A7F-B527-BBEB23B92BB5}" srcId="{F0F78A26-97F7-4AB5-B6A2-E5B03B8831F2}" destId="{A3E44F74-8081-41DF-98A8-64A2F8F1AE20}" srcOrd="0" destOrd="0" parTransId="{A3FACB85-25B0-4722-B83A-82E3502BADFB}" sibTransId="{79ECBBB2-F80E-4998-B201-C3407759FEB2}"/>
    <dgm:cxn modelId="{13D3EC1F-6074-4291-8605-1B6DFBB78EE3}" type="presParOf" srcId="{9BDC919D-95B7-4C84-94C4-5E71FF5FAD4D}" destId="{C8B6041D-DEDC-4B3B-A8EA-2FF870C9D0E1}" srcOrd="0" destOrd="0" presId="urn:microsoft.com/office/officeart/2008/layout/HorizontalMultiLevelHierarchy"/>
    <dgm:cxn modelId="{42A14F52-17B2-4D53-B875-3000184D9580}" type="presParOf" srcId="{C8B6041D-DEDC-4B3B-A8EA-2FF870C9D0E1}" destId="{95CA8F26-15A4-4E7D-BF68-47E29DE769BC}" srcOrd="0" destOrd="0" presId="urn:microsoft.com/office/officeart/2008/layout/HorizontalMultiLevelHierarchy"/>
    <dgm:cxn modelId="{3285F995-EA6B-436C-BD34-2EEAAE48D982}" type="presParOf" srcId="{C8B6041D-DEDC-4B3B-A8EA-2FF870C9D0E1}" destId="{4684F45B-B6DD-4D7E-8EF7-27B86CB8D9AF}" srcOrd="1" destOrd="0" presId="urn:microsoft.com/office/officeart/2008/layout/HorizontalMultiLevelHierarchy"/>
    <dgm:cxn modelId="{3030E37C-369D-4250-AEF9-20D9E4CA699A}" type="presParOf" srcId="{4684F45B-B6DD-4D7E-8EF7-27B86CB8D9AF}" destId="{AE9A089B-33A0-4B14-9BB4-272EFB2104EC}" srcOrd="0" destOrd="0" presId="urn:microsoft.com/office/officeart/2008/layout/HorizontalMultiLevelHierarchy"/>
    <dgm:cxn modelId="{1AC5CA09-C81C-44DA-8A27-0622A3EBF349}" type="presParOf" srcId="{AE9A089B-33A0-4B14-9BB4-272EFB2104EC}" destId="{66BF5F67-4FA2-4B07-8EFF-7DAAA9543E0E}" srcOrd="0" destOrd="0" presId="urn:microsoft.com/office/officeart/2008/layout/HorizontalMultiLevelHierarchy"/>
    <dgm:cxn modelId="{ECD615F3-A808-4F4A-B52A-AEF3C93C8DC7}" type="presParOf" srcId="{4684F45B-B6DD-4D7E-8EF7-27B86CB8D9AF}" destId="{11A7FE87-1F15-45AC-8CE6-52414293EB24}" srcOrd="1" destOrd="0" presId="urn:microsoft.com/office/officeart/2008/layout/HorizontalMultiLevelHierarchy"/>
    <dgm:cxn modelId="{AC6C48D6-6976-4485-A0D8-FAF55EDF68A0}" type="presParOf" srcId="{11A7FE87-1F15-45AC-8CE6-52414293EB24}" destId="{F9973306-3472-4156-9431-8D2A80AF4DF9}" srcOrd="0" destOrd="0" presId="urn:microsoft.com/office/officeart/2008/layout/HorizontalMultiLevelHierarchy"/>
    <dgm:cxn modelId="{09B41E4C-8084-4202-9F6C-55D50302EF8A}" type="presParOf" srcId="{11A7FE87-1F15-45AC-8CE6-52414293EB24}" destId="{2DA19BE9-C97B-44F8-97F6-3C69891256E3}" srcOrd="1" destOrd="0" presId="urn:microsoft.com/office/officeart/2008/layout/HorizontalMultiLevelHierarchy"/>
    <dgm:cxn modelId="{F4829C1B-C870-4864-AE92-0481C5977339}" type="presParOf" srcId="{4684F45B-B6DD-4D7E-8EF7-27B86CB8D9AF}" destId="{C4445EEC-075A-4555-9C13-48D57EE869B1}" srcOrd="2" destOrd="0" presId="urn:microsoft.com/office/officeart/2008/layout/HorizontalMultiLevelHierarchy"/>
    <dgm:cxn modelId="{6772B526-D20D-4BA5-A0BD-2022A211CC9F}" type="presParOf" srcId="{C4445EEC-075A-4555-9C13-48D57EE869B1}" destId="{6B37647B-55AA-4417-8842-AD52A81EE6B7}" srcOrd="0" destOrd="0" presId="urn:microsoft.com/office/officeart/2008/layout/HorizontalMultiLevelHierarchy"/>
    <dgm:cxn modelId="{282DE279-EDC5-4DFC-9129-C8E8558CFED7}" type="presParOf" srcId="{4684F45B-B6DD-4D7E-8EF7-27B86CB8D9AF}" destId="{191FE19E-C249-41BB-B5C0-36678DB453D4}" srcOrd="3" destOrd="0" presId="urn:microsoft.com/office/officeart/2008/layout/HorizontalMultiLevelHierarchy"/>
    <dgm:cxn modelId="{2A618474-1711-447C-B3B3-E141770BD010}" type="presParOf" srcId="{191FE19E-C249-41BB-B5C0-36678DB453D4}" destId="{BD679110-41EE-4EED-8B80-24E1A4B8022A}" srcOrd="0" destOrd="0" presId="urn:microsoft.com/office/officeart/2008/layout/HorizontalMultiLevelHierarchy"/>
    <dgm:cxn modelId="{13623150-7D09-4D39-99A7-2C6FBFB477D3}" type="presParOf" srcId="{191FE19E-C249-41BB-B5C0-36678DB453D4}" destId="{6415D502-F4DF-4D24-BBFC-1586FED28FCE}" srcOrd="1" destOrd="0" presId="urn:microsoft.com/office/officeart/2008/layout/HorizontalMultiLevelHierarchy"/>
    <dgm:cxn modelId="{AF2595EA-A891-4432-AC02-56171422DA0A}" type="presParOf" srcId="{4684F45B-B6DD-4D7E-8EF7-27B86CB8D9AF}" destId="{37FA3E63-E199-44D8-B66B-77F035EB12D0}" srcOrd="4" destOrd="0" presId="urn:microsoft.com/office/officeart/2008/layout/HorizontalMultiLevelHierarchy"/>
    <dgm:cxn modelId="{037744F0-4178-45A6-957C-D444CA0CA73B}" type="presParOf" srcId="{37FA3E63-E199-44D8-B66B-77F035EB12D0}" destId="{3B035501-80FE-4933-B1AA-EF56587BC425}" srcOrd="0" destOrd="0" presId="urn:microsoft.com/office/officeart/2008/layout/HorizontalMultiLevelHierarchy"/>
    <dgm:cxn modelId="{92DCA14A-F338-4C0A-BB95-47E583FE56F7}" type="presParOf" srcId="{4684F45B-B6DD-4D7E-8EF7-27B86CB8D9AF}" destId="{3AC17C19-06D2-40B4-922D-0B9601E64C4D}" srcOrd="5" destOrd="0" presId="urn:microsoft.com/office/officeart/2008/layout/HorizontalMultiLevelHierarchy"/>
    <dgm:cxn modelId="{CB362073-42D5-49D5-961A-9C86F4EA1386}" type="presParOf" srcId="{3AC17C19-06D2-40B4-922D-0B9601E64C4D}" destId="{E204D597-68E3-459E-9C61-D37B0678920A}" srcOrd="0" destOrd="0" presId="urn:microsoft.com/office/officeart/2008/layout/HorizontalMultiLevelHierarchy"/>
    <dgm:cxn modelId="{5083E01F-5832-42A5-A21E-CCCBDBC64DF2}" type="presParOf" srcId="{3AC17C19-06D2-40B4-922D-0B9601E64C4D}" destId="{2A4562C4-5DC8-4B7C-9505-3271C8FE1C8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7BD3D4-732C-49B3-93FA-E2FB17452350}">
      <dsp:nvSpPr>
        <dsp:cNvPr id="0" name=""/>
        <dsp:cNvSpPr/>
      </dsp:nvSpPr>
      <dsp:spPr>
        <a:xfrm>
          <a:off x="3957554" y="1701716"/>
          <a:ext cx="2992342" cy="29923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bai Medium" panose="020B0603030403030204" pitchFamily="34" charset="-78"/>
              <a:cs typeface="Dubai Medium" panose="020B0603030403030204" pitchFamily="34" charset="-78"/>
            </a:rPr>
            <a:t>MASS MEDIA</a:t>
          </a:r>
          <a:endParaRPr lang="ru-RU" sz="52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Dubai Medium" panose="020B0603030403030204" pitchFamily="34" charset="-78"/>
          </a:endParaRPr>
        </a:p>
      </dsp:txBody>
      <dsp:txXfrm>
        <a:off x="4395772" y="2139934"/>
        <a:ext cx="2115906" cy="2115906"/>
      </dsp:txXfrm>
    </dsp:sp>
    <dsp:sp modelId="{AD910D80-6AD2-4C11-B904-8100FED241DD}">
      <dsp:nvSpPr>
        <dsp:cNvPr id="0" name=""/>
        <dsp:cNvSpPr/>
      </dsp:nvSpPr>
      <dsp:spPr>
        <a:xfrm rot="9094064">
          <a:off x="2907671" y="4116389"/>
          <a:ext cx="1284139" cy="85281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138D2-54FA-4AFD-8967-EA150D34428A}">
      <dsp:nvSpPr>
        <dsp:cNvPr id="0" name=""/>
        <dsp:cNvSpPr/>
      </dsp:nvSpPr>
      <dsp:spPr>
        <a:xfrm>
          <a:off x="414121" y="4076900"/>
          <a:ext cx="2842725" cy="2159993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1"/>
          <a:srcRect/>
          <a:stretch>
            <a:fillRect b="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/>
            <a:t> </a:t>
          </a:r>
          <a:endParaRPr lang="ru-RU" sz="6500" kern="1200" dirty="0"/>
        </a:p>
      </dsp:txBody>
      <dsp:txXfrm>
        <a:off x="477385" y="4140164"/>
        <a:ext cx="2716197" cy="2033465"/>
      </dsp:txXfrm>
    </dsp:sp>
    <dsp:sp modelId="{39B135BA-F795-4BB8-A0A7-CC6867AA2B03}">
      <dsp:nvSpPr>
        <dsp:cNvPr id="0" name=""/>
        <dsp:cNvSpPr/>
      </dsp:nvSpPr>
      <dsp:spPr>
        <a:xfrm rot="12484208">
          <a:off x="1558055" y="1385883"/>
          <a:ext cx="2594844" cy="85281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1B61B-1518-494A-A932-2CD9E2D6D766}">
      <dsp:nvSpPr>
        <dsp:cNvPr id="0" name=""/>
        <dsp:cNvSpPr/>
      </dsp:nvSpPr>
      <dsp:spPr>
        <a:xfrm>
          <a:off x="289305" y="64697"/>
          <a:ext cx="2842725" cy="2274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355913" y="131305"/>
        <a:ext cx="2709509" cy="2140964"/>
      </dsp:txXfrm>
    </dsp:sp>
    <dsp:sp modelId="{D3429713-33A5-4F9A-8014-1769CCCDFD03}">
      <dsp:nvSpPr>
        <dsp:cNvPr id="0" name=""/>
        <dsp:cNvSpPr/>
      </dsp:nvSpPr>
      <dsp:spPr>
        <a:xfrm rot="20032554">
          <a:off x="6800334" y="1427099"/>
          <a:ext cx="2789383" cy="85281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82F135-E788-4F25-9558-77BBA85B1D1D}">
      <dsp:nvSpPr>
        <dsp:cNvPr id="0" name=""/>
        <dsp:cNvSpPr/>
      </dsp:nvSpPr>
      <dsp:spPr>
        <a:xfrm>
          <a:off x="8025877" y="102312"/>
          <a:ext cx="2842725" cy="2274180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3"/>
          <a:srcRect/>
          <a:stretch>
            <a:fillRect l="-12000" t="-6000" r="-6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ru-RU" sz="6500" kern="1200" dirty="0"/>
        </a:p>
      </dsp:txBody>
      <dsp:txXfrm>
        <a:off x="8092485" y="168920"/>
        <a:ext cx="2709509" cy="2140964"/>
      </dsp:txXfrm>
    </dsp:sp>
    <dsp:sp modelId="{CBD83C6C-4569-472D-BFBB-C0CF490CBA63}">
      <dsp:nvSpPr>
        <dsp:cNvPr id="0" name=""/>
        <dsp:cNvSpPr/>
      </dsp:nvSpPr>
      <dsp:spPr>
        <a:xfrm rot="1581088">
          <a:off x="6794982" y="4132354"/>
          <a:ext cx="2812104" cy="85281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B8133-9CD1-4357-9D67-4E1D65A3337B}">
      <dsp:nvSpPr>
        <dsp:cNvPr id="0" name=""/>
        <dsp:cNvSpPr/>
      </dsp:nvSpPr>
      <dsp:spPr>
        <a:xfrm>
          <a:off x="8039618" y="4045786"/>
          <a:ext cx="2842725" cy="2274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</a:t>
          </a:r>
        </a:p>
      </dsp:txBody>
      <dsp:txXfrm>
        <a:off x="8106226" y="4112394"/>
        <a:ext cx="2709509" cy="2140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FA3E63-E199-44D8-B66B-77F035EB12D0}">
      <dsp:nvSpPr>
        <dsp:cNvPr id="0" name=""/>
        <dsp:cNvSpPr/>
      </dsp:nvSpPr>
      <dsp:spPr>
        <a:xfrm>
          <a:off x="1297501" y="3212905"/>
          <a:ext cx="1538509" cy="1532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69254" y="0"/>
              </a:lnTo>
              <a:lnTo>
                <a:pt x="769254" y="1532414"/>
              </a:lnTo>
              <a:lnTo>
                <a:pt x="1538509" y="15324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2012469" y="3924825"/>
        <a:ext cx="108573" cy="108573"/>
      </dsp:txXfrm>
    </dsp:sp>
    <dsp:sp modelId="{C4445EEC-075A-4555-9C13-48D57EE869B1}">
      <dsp:nvSpPr>
        <dsp:cNvPr id="0" name=""/>
        <dsp:cNvSpPr/>
      </dsp:nvSpPr>
      <dsp:spPr>
        <a:xfrm>
          <a:off x="1297501" y="3157817"/>
          <a:ext cx="156357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5087"/>
              </a:moveTo>
              <a:lnTo>
                <a:pt x="781789" y="55087"/>
              </a:lnTo>
              <a:lnTo>
                <a:pt x="781789" y="45720"/>
              </a:lnTo>
              <a:lnTo>
                <a:pt x="1563578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040200" y="3164447"/>
        <a:ext cx="78180" cy="78180"/>
      </dsp:txXfrm>
    </dsp:sp>
    <dsp:sp modelId="{AE9A089B-33A0-4B14-9BB4-272EFB2104EC}">
      <dsp:nvSpPr>
        <dsp:cNvPr id="0" name=""/>
        <dsp:cNvSpPr/>
      </dsp:nvSpPr>
      <dsp:spPr>
        <a:xfrm>
          <a:off x="1297501" y="1693059"/>
          <a:ext cx="1538509" cy="1519845"/>
        </a:xfrm>
        <a:custGeom>
          <a:avLst/>
          <a:gdLst/>
          <a:ahLst/>
          <a:cxnLst/>
          <a:rect l="0" t="0" r="0" b="0"/>
          <a:pathLst>
            <a:path>
              <a:moveTo>
                <a:pt x="0" y="1519845"/>
              </a:moveTo>
              <a:lnTo>
                <a:pt x="769254" y="1519845"/>
              </a:lnTo>
              <a:lnTo>
                <a:pt x="769254" y="0"/>
              </a:lnTo>
              <a:lnTo>
                <a:pt x="1538509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2012690" y="2398916"/>
        <a:ext cx="108131" cy="108131"/>
      </dsp:txXfrm>
    </dsp:sp>
    <dsp:sp modelId="{95CA8F26-15A4-4E7D-BF68-47E29DE769BC}">
      <dsp:nvSpPr>
        <dsp:cNvPr id="0" name=""/>
        <dsp:cNvSpPr/>
      </dsp:nvSpPr>
      <dsp:spPr>
        <a:xfrm rot="16200000">
          <a:off x="-2525855" y="2602453"/>
          <a:ext cx="6425810" cy="12209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bai Medium" panose="020B0603030403030204" pitchFamily="34" charset="-78"/>
              <a:cs typeface="Dubai Medium" panose="020B0603030403030204" pitchFamily="34" charset="-78"/>
            </a:rPr>
            <a:t>Newspapers</a:t>
          </a:r>
          <a:endParaRPr lang="ru-RU" sz="7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Dubai Medium" panose="020B0603030403030204" pitchFamily="34" charset="-78"/>
          </a:endParaRPr>
        </a:p>
      </dsp:txBody>
      <dsp:txXfrm>
        <a:off x="-2525855" y="2602453"/>
        <a:ext cx="6425810" cy="1220903"/>
      </dsp:txXfrm>
    </dsp:sp>
    <dsp:sp modelId="{F9973306-3472-4156-9431-8D2A80AF4DF9}">
      <dsp:nvSpPr>
        <dsp:cNvPr id="0" name=""/>
        <dsp:cNvSpPr/>
      </dsp:nvSpPr>
      <dsp:spPr>
        <a:xfrm>
          <a:off x="2836011" y="1082607"/>
          <a:ext cx="6483350" cy="12209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4400" b="1" kern="1200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cs typeface="Dubai Medium" panose="020B0603030403030204" pitchFamily="34" charset="-78"/>
            </a:rPr>
            <a:t>Broadsheets </a:t>
          </a:r>
        </a:p>
        <a:p>
          <a:pPr marL="0" lvl="0" indent="0" algn="ctr" defTabSz="1955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4400" b="1" kern="1200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cs typeface="Dubai Medium" panose="020B0603030403030204" pitchFamily="34" charset="-78"/>
            </a:rPr>
            <a:t>(quality newspapers)</a:t>
          </a:r>
          <a:endParaRPr lang="ru-RU" sz="4400" b="1" kern="1200" dirty="0">
            <a:solidFill>
              <a:schemeClr val="accent4">
                <a:lumMod val="20000"/>
                <a:lumOff val="80000"/>
              </a:schemeClr>
            </a:solidFill>
            <a:latin typeface="Constantia" panose="02030602050306030303" pitchFamily="18" charset="0"/>
            <a:cs typeface="Dubai Medium" panose="020B0603030403030204" pitchFamily="34" charset="-78"/>
          </a:endParaRPr>
        </a:p>
      </dsp:txBody>
      <dsp:txXfrm>
        <a:off x="2836011" y="1082607"/>
        <a:ext cx="6483350" cy="1220903"/>
      </dsp:txXfrm>
    </dsp:sp>
    <dsp:sp modelId="{BD679110-41EE-4EED-8B80-24E1A4B8022A}">
      <dsp:nvSpPr>
        <dsp:cNvPr id="0" name=""/>
        <dsp:cNvSpPr/>
      </dsp:nvSpPr>
      <dsp:spPr>
        <a:xfrm>
          <a:off x="2861079" y="2593085"/>
          <a:ext cx="6458281" cy="12209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4400" b="1" kern="1200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</a:rPr>
            <a:t>Tabloids</a:t>
          </a:r>
        </a:p>
        <a:p>
          <a:pPr marL="0" lvl="0" indent="0" algn="ctr" defTabSz="1955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4400" b="1" kern="1200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</a:rPr>
            <a:t>(popular newspapers)</a:t>
          </a:r>
          <a:endParaRPr lang="ru-RU" sz="4400" b="1" kern="1200" dirty="0">
            <a:solidFill>
              <a:schemeClr val="accent4">
                <a:lumMod val="20000"/>
                <a:lumOff val="80000"/>
              </a:schemeClr>
            </a:solidFill>
            <a:latin typeface="Constantia" panose="02030602050306030303" pitchFamily="18" charset="0"/>
          </a:endParaRPr>
        </a:p>
      </dsp:txBody>
      <dsp:txXfrm>
        <a:off x="2861079" y="2593085"/>
        <a:ext cx="6458281" cy="1220903"/>
      </dsp:txXfrm>
    </dsp:sp>
    <dsp:sp modelId="{E204D597-68E3-459E-9C61-D37B0678920A}">
      <dsp:nvSpPr>
        <dsp:cNvPr id="0" name=""/>
        <dsp:cNvSpPr/>
      </dsp:nvSpPr>
      <dsp:spPr>
        <a:xfrm>
          <a:off x="2836011" y="4134867"/>
          <a:ext cx="6481948" cy="12209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4400" b="1" kern="1200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</a:rPr>
            <a:t>Local newspapers</a:t>
          </a:r>
          <a:endParaRPr lang="ru-RU" sz="4400" b="1" kern="1200" dirty="0">
            <a:solidFill>
              <a:schemeClr val="accent4">
                <a:lumMod val="20000"/>
                <a:lumOff val="80000"/>
              </a:schemeClr>
            </a:solidFill>
            <a:latin typeface="Constantia" panose="02030602050306030303" pitchFamily="18" charset="0"/>
          </a:endParaRPr>
        </a:p>
      </dsp:txBody>
      <dsp:txXfrm>
        <a:off x="2836011" y="4134867"/>
        <a:ext cx="6481948" cy="1220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D8107F-CD9D-4B88-8314-6F6E0A60AF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B5648A-2054-4C70-AED0-6FA11D4208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FD3699-F238-461E-9F4A-0817188BF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7C21FD-7045-448C-B581-602C53C23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C449D7-2CD2-48CD-83F7-639E0E7EE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287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A83AC5-DFA6-4EF7-9C31-BAF6AF4BF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2CDD155-98C7-40C6-80BB-BE4FE3563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9E9586-D6BA-4476-85B4-D758053D8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A201BA-4684-433B-A865-8CAC99E18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3B0A99-6245-4033-9915-CF94E7190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68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4BE9A1A-F733-43F4-BD98-E3B8CFAD64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A9EE5F-B032-49A8-83E9-82AD89F81F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C9944C-928F-42F3-B81A-976695B4A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7BAC61-1A48-4E4C-9A42-0E078A714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51E19E-1878-479D-BF0A-CF705DE5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26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F45CD4-7913-41E4-853B-9A8833749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1F16EC-09BB-4489-88BD-0C90D9939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778C03-BF55-4454-B544-473BAA286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E3B186-B507-49FF-AEFB-8EA3CEF5B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68E66A-7694-46B1-B5BC-69F9CC84E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F1D32-617C-4D95-97AD-BAA6224C3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762099-AA8D-4BF0-84AD-C61446755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A63FAD-4FCB-4AED-9794-B6C38C3C2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44B0F1-6BE1-4C15-9677-C6B790104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F3A979-450E-4320-9BEA-090AC1254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6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BE2A5D-B61F-42CE-80A4-D349A4CDA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767CCF-E319-4B8A-8106-7AB3B8C4E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EDDE81-6CCF-470A-9FA2-DB14E11E30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83F0AE-889D-42C7-B009-EE763382A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5AF4AA-2CB5-4CDC-AEC0-DFF4882D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5C67BE-A516-4C53-A43E-613ADF894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901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3FC80-1D5E-43FC-8B0E-8D3C38A57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22FE38-005D-4878-8E42-3CF8CB6B5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524B508-4CD2-4683-934D-9225E2D82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DF76C82-E1BB-4200-A321-1B5E43186C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3B77AB0-2BEA-4812-8E2F-0AB28CB659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AE7853C-CA27-46F1-83BB-EF8C8FA73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8CB50D-83A9-409C-BE33-362A7802A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A58DB9E-3560-4D86-87CF-BBA597EE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523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17C50B-4132-478E-A0BA-ED040DCB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4E7066F-AEED-4623-BE64-92CC429C7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BCCE0D-575A-47A6-9C37-403A134A1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974AB82-4F22-4832-A6CB-438FD5503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02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09F8C22-6E3F-45E5-BB25-83376546F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7C7857-A594-463B-AF2C-1353AD235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9B74AD2-D725-439A-A6E7-0102E1448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40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CD0D2A-586B-4935-ABC3-44DED9E4F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A26E65-7F94-4E63-A12E-7043D6053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91E77E-8C5B-43CD-8D41-6CF3383A1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E4173D-0AD8-49DA-9E0D-8D185E28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0B0DE6-B091-439B-B737-9580AB80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92EC73-D8E4-45EA-A356-969C3ED0E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663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180A3-DA95-4E86-ADF7-01317169C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98E4119-17B4-4F7A-A383-1200F77F74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BB8AF4-5FD4-4144-AF0C-10E6A6CB7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EB76A6-F9BE-4333-82C2-5282E8A3A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B03FC8-AB41-4BFD-AA8A-1A92C6969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69CED8-FA15-4D92-9822-603C930C8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8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65000">
              <a:schemeClr val="accent5">
                <a:alpha val="94000"/>
                <a:lumMod val="51000"/>
                <a:lumOff val="49000"/>
              </a:schemeClr>
            </a:gs>
            <a:gs pos="76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143C3A-486B-4242-A183-7C31BBED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06DB55-FFBF-4365-AF01-C35530836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BED64F-ACAD-4953-B3F9-C3D77967D8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EC835-F457-40A1-95E8-0D53ADB17E90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92AA92-B53E-478B-B363-81A93EB7BD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86DB54-FBE0-44BA-A9BE-FBA6E5725D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231EE-DFE6-4789-B3D1-17ED2A9F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82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D217ED-7EA0-4F09-8144-BB7B199434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DFC61D-6703-4D66-81A5-0F575473E9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4DCEB0-870C-4B36-8727-97A30301E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53" y="203719"/>
            <a:ext cx="10286093" cy="661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2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D217ED-7EA0-4F09-8144-BB7B199434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DFC61D-6703-4D66-81A5-0F575473E9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4DCEB0-870C-4B36-8727-97A30301E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53" y="203719"/>
            <a:ext cx="10286093" cy="6612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E8A57F-B521-4E0A-B35D-A67E4E0572DE}"/>
              </a:ext>
            </a:extLst>
          </p:cNvPr>
          <p:cNvSpPr txBox="1"/>
          <p:nvPr/>
        </p:nvSpPr>
        <p:spPr>
          <a:xfrm>
            <a:off x="464457" y="210947"/>
            <a:ext cx="359954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rgbClr val="FF0000"/>
                </a:solidFill>
                <a:latin typeface="Dubai Medium" panose="020B0603030403030204" pitchFamily="34" charset="-78"/>
                <a:cs typeface="Dubai Medium" panose="020B0603030403030204" pitchFamily="34" charset="-78"/>
              </a:rPr>
              <a:t>MASS MEDIA</a:t>
            </a:r>
            <a:endParaRPr lang="ru-RU" sz="8800" b="1" dirty="0">
              <a:solidFill>
                <a:srgbClr val="FF0000"/>
              </a:solidFill>
              <a:cs typeface="Dubai Medium" panose="020B060303040303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509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DA23EF6-31D6-4D11-A85B-C0FE3B8555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28" y="158183"/>
            <a:ext cx="7286172" cy="173944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9CC8F3-AA34-451B-8C28-46F4ABC9B642}"/>
              </a:ext>
            </a:extLst>
          </p:cNvPr>
          <p:cNvSpPr txBox="1"/>
          <p:nvPr/>
        </p:nvSpPr>
        <p:spPr>
          <a:xfrm>
            <a:off x="4383314" y="158183"/>
            <a:ext cx="375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rgbClr val="FF0000"/>
                </a:solidFill>
                <a:latin typeface="Dubai Medium" panose="020B0603030403030204" pitchFamily="34" charset="-78"/>
                <a:cs typeface="Dubai Medium" panose="020B0603030403030204" pitchFamily="34" charset="-78"/>
              </a:rPr>
              <a:t>RADIO</a:t>
            </a:r>
            <a:endParaRPr lang="ru-RU" sz="8800" b="1" dirty="0">
              <a:solidFill>
                <a:srgbClr val="FF0000"/>
              </a:solidFill>
              <a:cs typeface="Dubai Medium" panose="020B060303040303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40F81B-D2DC-4BA8-B412-6BDB5A13AAC8}"/>
              </a:ext>
            </a:extLst>
          </p:cNvPr>
          <p:cNvSpPr txBox="1"/>
          <p:nvPr/>
        </p:nvSpPr>
        <p:spPr>
          <a:xfrm>
            <a:off x="275772" y="1897629"/>
            <a:ext cx="115098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800" dirty="0">
                <a:latin typeface="Dubai Medium" panose="020B0603030403030204" pitchFamily="34" charset="-78"/>
                <a:cs typeface="Dubai Medium" panose="020B0603030403030204" pitchFamily="34" charset="-78"/>
              </a:rPr>
              <a:t>Is free.</a:t>
            </a:r>
          </a:p>
          <a:p>
            <a:pPr marL="342900" indent="-342900">
              <a:buAutoNum type="arabicPeriod"/>
            </a:pPr>
            <a:r>
              <a:rPr lang="en-US" sz="4800" dirty="0">
                <a:latin typeface="Dubai Medium" panose="020B0603030403030204" pitchFamily="34" charset="-78"/>
                <a:cs typeface="Dubai Medium" panose="020B0603030403030204" pitchFamily="34" charset="-78"/>
              </a:rPr>
              <a:t>Is the most popular mass media nowadays.</a:t>
            </a:r>
          </a:p>
          <a:p>
            <a:pPr marL="342900" indent="-342900">
              <a:buAutoNum type="arabicPeriod"/>
            </a:pPr>
            <a:r>
              <a:rPr lang="en-US" sz="4800" dirty="0">
                <a:latin typeface="Dubai Medium" panose="020B0603030403030204" pitchFamily="34" charset="-78"/>
                <a:cs typeface="Dubai Medium" panose="020B0603030403030204" pitchFamily="34" charset="-78"/>
              </a:rPr>
              <a:t>Covers the biggest territory on the Earth.</a:t>
            </a:r>
          </a:p>
          <a:p>
            <a:pPr marL="342900" indent="-342900">
              <a:buAutoNum type="arabicPeriod"/>
            </a:pPr>
            <a:r>
              <a:rPr lang="en-US" sz="4800" dirty="0">
                <a:latin typeface="Dubai Medium" panose="020B0603030403030204" pitchFamily="34" charset="-78"/>
                <a:cs typeface="Dubai Medium" panose="020B0603030403030204" pitchFamily="34" charset="-78"/>
              </a:rPr>
              <a:t>Offers effective advertising with catchy jingles.</a:t>
            </a:r>
          </a:p>
          <a:p>
            <a:pPr marL="342900" indent="-342900">
              <a:buAutoNum type="arabicPeriod"/>
            </a:pPr>
            <a:r>
              <a:rPr lang="en-US" sz="4800" dirty="0">
                <a:latin typeface="Dubai Medium" panose="020B0603030403030204" pitchFamily="34" charset="-78"/>
                <a:cs typeface="Dubai Medium" panose="020B0603030403030204" pitchFamily="34" charset="-78"/>
              </a:rPr>
              <a:t>The fastest way of spreading information.</a:t>
            </a:r>
            <a:endParaRPr lang="ru-RU" sz="4800" dirty="0">
              <a:cs typeface="Dubai Medium" panose="020B060303040303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38107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D63CAE-7CCF-480C-8663-A2AC19355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995" y="152627"/>
            <a:ext cx="7766049" cy="20390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7A1313-BE3C-4833-BA0B-A3B3D3E9F831}"/>
              </a:ext>
            </a:extLst>
          </p:cNvPr>
          <p:cNvSpPr txBox="1"/>
          <p:nvPr/>
        </p:nvSpPr>
        <p:spPr>
          <a:xfrm>
            <a:off x="5546757" y="1172142"/>
            <a:ext cx="62002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rgbClr val="FF0000"/>
                </a:solidFill>
                <a:latin typeface="Dubai Medium" panose="020B0603030403030204" pitchFamily="34" charset="-78"/>
                <a:cs typeface="Dubai Medium" panose="020B0603030403030204" pitchFamily="34" charset="-78"/>
              </a:rPr>
              <a:t>TELEVISION</a:t>
            </a:r>
            <a:endParaRPr lang="ru-RU" sz="8800" b="1" dirty="0">
              <a:solidFill>
                <a:srgbClr val="FF0000"/>
              </a:solidFill>
              <a:cs typeface="Dubai Medium" panose="020B060303040303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3D4BED-F8CD-4EED-9CA2-DA96A921DB20}"/>
              </a:ext>
            </a:extLst>
          </p:cNvPr>
          <p:cNvSpPr txBox="1"/>
          <p:nvPr/>
        </p:nvSpPr>
        <p:spPr>
          <a:xfrm>
            <a:off x="580571" y="1982504"/>
            <a:ext cx="114953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800" dirty="0">
                <a:latin typeface="Dubai Medium" panose="020B0603030403030204" pitchFamily="34" charset="-78"/>
                <a:cs typeface="Dubai Medium" panose="020B0603030403030204" pitchFamily="34" charset="-78"/>
              </a:rPr>
              <a:t> </a:t>
            </a:r>
            <a:r>
              <a:rPr lang="en-US" sz="4400" dirty="0">
                <a:latin typeface="Dubai Medium" panose="020B0603030403030204" pitchFamily="34" charset="-78"/>
                <a:cs typeface="Dubai Medium" panose="020B0603030403030204" pitchFamily="34" charset="-78"/>
              </a:rPr>
              <a:t>Needs electronic connection to access.</a:t>
            </a:r>
          </a:p>
          <a:p>
            <a:pPr marL="342900" indent="-342900">
              <a:buAutoNum type="arabicPeriod"/>
            </a:pPr>
            <a:r>
              <a:rPr lang="en-US" sz="4400" dirty="0">
                <a:latin typeface="Dubai Medium" panose="020B0603030403030204" pitchFamily="34" charset="-78"/>
                <a:cs typeface="Dubai Medium" panose="020B0603030403030204" pitchFamily="34" charset="-78"/>
              </a:rPr>
              <a:t> Millions of people can watch it at the same time.</a:t>
            </a:r>
          </a:p>
          <a:p>
            <a:pPr marL="342900" indent="-342900">
              <a:buAutoNum type="arabicPeriod"/>
            </a:pPr>
            <a:r>
              <a:rPr lang="en-US" sz="4400" dirty="0">
                <a:latin typeface="Dubai Medium" panose="020B0603030403030204" pitchFamily="34" charset="-78"/>
                <a:cs typeface="Dubai Medium" panose="020B0603030403030204" pitchFamily="34" charset="-78"/>
              </a:rPr>
              <a:t> Is the biggest invention in mass media.</a:t>
            </a:r>
          </a:p>
          <a:p>
            <a:pPr marL="342900" indent="-342900">
              <a:buAutoNum type="arabicPeriod"/>
            </a:pPr>
            <a:r>
              <a:rPr lang="en-US" sz="4400" dirty="0">
                <a:latin typeface="Dubai Medium" panose="020B0603030403030204" pitchFamily="34" charset="-78"/>
                <a:cs typeface="Dubai Medium" panose="020B0603030403030204" pitchFamily="34" charset="-78"/>
              </a:rPr>
              <a:t> Helps us to watch life news, sports, concerts, etc.</a:t>
            </a:r>
          </a:p>
          <a:p>
            <a:pPr marL="342900" indent="-342900">
              <a:buAutoNum type="arabicPeriod"/>
            </a:pPr>
            <a:r>
              <a:rPr lang="en-US" sz="4400" dirty="0">
                <a:latin typeface="Dubai Medium" panose="020B0603030403030204" pitchFamily="34" charset="-78"/>
                <a:cs typeface="Dubai Medium" panose="020B0603030403030204" pitchFamily="34" charset="-78"/>
              </a:rPr>
              <a:t> Works with our visual and auditory senses.</a:t>
            </a:r>
            <a:endParaRPr lang="ru-RU" sz="4400" dirty="0">
              <a:cs typeface="Dubai Medium" panose="020B060303040303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4549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4073E6-4957-4882-9DCD-B06092D29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59" y="261483"/>
            <a:ext cx="8602012" cy="11899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E1FE74-468F-4D97-BFC6-5E47469BDF50}"/>
              </a:ext>
            </a:extLst>
          </p:cNvPr>
          <p:cNvSpPr txBox="1"/>
          <p:nvPr/>
        </p:nvSpPr>
        <p:spPr>
          <a:xfrm>
            <a:off x="108856" y="377371"/>
            <a:ext cx="4463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FF0000"/>
                </a:solidFill>
                <a:latin typeface="Dubai Medium" panose="020B0603030403030204" pitchFamily="34" charset="-78"/>
                <a:cs typeface="Dubai Medium" panose="020B0603030403030204" pitchFamily="34" charset="-78"/>
              </a:rPr>
              <a:t>PRESS</a:t>
            </a:r>
            <a:endParaRPr lang="ru-RU" sz="8000" b="1" dirty="0">
              <a:solidFill>
                <a:srgbClr val="FF0000"/>
              </a:solidFill>
              <a:cs typeface="Dubai Medium" panose="020B060303040303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F12781-87A6-4D3D-A2C3-CE18ACD9BBF5}"/>
              </a:ext>
            </a:extLst>
          </p:cNvPr>
          <p:cNvSpPr txBox="1"/>
          <p:nvPr/>
        </p:nvSpPr>
        <p:spPr>
          <a:xfrm>
            <a:off x="478971" y="1700810"/>
            <a:ext cx="1146628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Size of the text is comfortable to read.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Does not need electricity and Internet access to read the news.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Provide information and general knowledge.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Is a </a:t>
            </a:r>
            <a:r>
              <a:rPr lang="en-US" sz="4600" dirty="0" err="1">
                <a:latin typeface="Dubai Medium" panose="020B0603030403030204" pitchFamily="34" charset="-78"/>
                <a:cs typeface="Dubai Medium" panose="020B0603030403030204" pitchFamily="34" charset="-78"/>
              </a:rPr>
              <a:t>favourite</a:t>
            </a: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 time pass for all age group people.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Helps you to look more intelligent and clever.</a:t>
            </a:r>
            <a:endParaRPr lang="ru-RU" sz="4600" dirty="0">
              <a:cs typeface="Dubai Medium" panose="020B060303040303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72863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91F685-23E5-4795-94CA-4DAAE5C94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286" y="176894"/>
            <a:ext cx="10043885" cy="18551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9CBAB8-4EA3-4555-A556-4F57CD405C09}"/>
              </a:ext>
            </a:extLst>
          </p:cNvPr>
          <p:cNvSpPr txBox="1"/>
          <p:nvPr/>
        </p:nvSpPr>
        <p:spPr>
          <a:xfrm>
            <a:off x="1814286" y="1104447"/>
            <a:ext cx="71265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bai Medium" panose="020B0603030403030204" pitchFamily="34" charset="-78"/>
                <a:cs typeface="Dubai Medium" panose="020B0603030403030204" pitchFamily="34" charset="-78"/>
              </a:rPr>
              <a:t>THE INTERNET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ubai Medium" panose="020B060303040303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1CF272-3186-42BD-B264-BF659BAA0BAE}"/>
              </a:ext>
            </a:extLst>
          </p:cNvPr>
          <p:cNvSpPr txBox="1"/>
          <p:nvPr/>
        </p:nvSpPr>
        <p:spPr>
          <a:xfrm>
            <a:off x="188686" y="2032000"/>
            <a:ext cx="1166948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It is a high technology mass media.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The fastest way of spreading information.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Offers the newest and the most correct information.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Helps to get information easily and fast.</a:t>
            </a:r>
          </a:p>
          <a:p>
            <a:pPr marL="342900" indent="-342900">
              <a:buAutoNum type="arabicPeriod"/>
            </a:pPr>
            <a:r>
              <a:rPr lang="en-US" sz="4600" dirty="0">
                <a:latin typeface="Dubai Medium" panose="020B0603030403030204" pitchFamily="34" charset="-78"/>
                <a:cs typeface="Dubai Medium" panose="020B0603030403030204" pitchFamily="34" charset="-78"/>
              </a:rPr>
              <a:t>All the information is available anytime and anywhere.</a:t>
            </a:r>
            <a:endParaRPr lang="ru-RU" sz="4600" dirty="0">
              <a:cs typeface="Dubai Medium" panose="020B060303040303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442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25291BA3-70A9-4F5B-B6B2-366C2C14E2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0073630"/>
              </p:ext>
            </p:extLst>
          </p:nvPr>
        </p:nvGraphicFramePr>
        <p:xfrm>
          <a:off x="741818" y="231151"/>
          <a:ext cx="11082751" cy="6420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68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5EB53E77-31BB-47C0-93E9-2B869F525F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672800"/>
              </p:ext>
            </p:extLst>
          </p:nvPr>
        </p:nvGraphicFramePr>
        <p:xfrm>
          <a:off x="1014608" y="225468"/>
          <a:ext cx="10133556" cy="643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73725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197</Words>
  <Application>Microsoft Office PowerPoint</Application>
  <PresentationFormat>Широкоэкранный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Constantia</vt:lpstr>
      <vt:lpstr>Dubai Medium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Макс</cp:lastModifiedBy>
  <cp:revision>30</cp:revision>
  <dcterms:created xsi:type="dcterms:W3CDTF">2019-12-06T19:56:13Z</dcterms:created>
  <dcterms:modified xsi:type="dcterms:W3CDTF">2022-02-13T07:05:14Z</dcterms:modified>
</cp:coreProperties>
</file>