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64" r:id="rId5"/>
    <p:sldId id="275" r:id="rId6"/>
    <p:sldId id="261" r:id="rId7"/>
    <p:sldId id="272" r:id="rId8"/>
    <p:sldId id="273" r:id="rId9"/>
    <p:sldId id="277" r:id="rId10"/>
    <p:sldId id="270" r:id="rId11"/>
    <p:sldId id="276" r:id="rId12"/>
    <p:sldId id="258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33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037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004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0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4988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989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388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47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63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110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0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79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079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947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74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08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80ADE-68F2-4B5A-8BEE-7E1601B3511B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17AC86A-5F7E-4162-BBDE-2EE6B943ED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63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5212" y="645844"/>
            <a:ext cx="9144000" cy="2387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«Труд был всегда основанием человеческой жизни и культуры»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А.С.Макаренко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Подготовила:Шакирова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Р.Р,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химии и биологии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Шибаевская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ООШ»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51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81081" y="3528812"/>
            <a:ext cx="61045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– это целесообразная и общественно полезная деятельность человека, требующая умственного и физического напряжения.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72" y="136723"/>
            <a:ext cx="4224269" cy="3451954"/>
          </a:xfrm>
          <a:prstGeom prst="rect">
            <a:avLst/>
          </a:prstGeom>
        </p:spPr>
      </p:pic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3" y="58671"/>
            <a:ext cx="5237408" cy="3491605"/>
          </a:xfrm>
        </p:spPr>
      </p:pic>
    </p:spTree>
    <p:extLst>
      <p:ext uri="{BB962C8B-B14F-4D97-AF65-F5344CB8AC3E}">
        <p14:creationId xmlns:p14="http://schemas.microsoft.com/office/powerpoint/2010/main" val="1655680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Pictures\img615_c200c9262ad3a7d0cb28579b89c800f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858" y="437882"/>
            <a:ext cx="9149349" cy="614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63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95" y="26500"/>
            <a:ext cx="10556015" cy="6831500"/>
          </a:xfrm>
        </p:spPr>
      </p:pic>
    </p:spTree>
    <p:extLst>
      <p:ext uri="{BB962C8B-B14F-4D97-AF65-F5344CB8AC3E}">
        <p14:creationId xmlns:p14="http://schemas.microsoft.com/office/powerpoint/2010/main" val="299205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 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вас всё получится!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360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2" y="0"/>
            <a:ext cx="5037666" cy="377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207" y="3104614"/>
            <a:ext cx="5004515" cy="37533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737" y="0"/>
            <a:ext cx="5274972" cy="395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85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79" y="0"/>
            <a:ext cx="4499265" cy="377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30" y="3656527"/>
            <a:ext cx="4572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4" y="149179"/>
            <a:ext cx="5029401" cy="350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3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68" y="118614"/>
            <a:ext cx="9114985" cy="6836240"/>
          </a:xfrm>
        </p:spPr>
      </p:pic>
    </p:spTree>
    <p:extLst>
      <p:ext uri="{BB962C8B-B14F-4D97-AF65-F5344CB8AC3E}">
        <p14:creationId xmlns:p14="http://schemas.microsoft.com/office/powerpoint/2010/main" val="394140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Pictures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452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разобраться, что такое труд и какое место занимает труд в жизни каждого из вас.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777" y="1669960"/>
            <a:ext cx="6478074" cy="5188039"/>
          </a:xfrm>
        </p:spPr>
      </p:pic>
    </p:spTree>
    <p:extLst>
      <p:ext uri="{BB962C8B-B14F-4D97-AF65-F5344CB8AC3E}">
        <p14:creationId xmlns:p14="http://schemas.microsoft.com/office/powerpoint/2010/main" val="342977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93949" y="128789"/>
            <a:ext cx="10290220" cy="667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1.Без 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труда - не выловишь и рыбку из пруда. (Без прикладываний усилий к делу, ты не получишь качественного результата).</a:t>
            </a: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2.Делано наспех - и сделано </a:t>
            </a:r>
            <a:r>
              <a:rPr lang="ru-RU" sz="28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насмех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(Чем больше торопиться - тем меньше вероятность того, что получится хорошо выполненная работа).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3.Делу время - потехе час.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Нужно уметь грамотно распределять время, чтобы удавалось хорошо поработать и отдохнуть)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4.Старание и труд к счастью ведут. (Когда ты видишь итог своих трудов – душа радуется, потому что понимаешь, что вложил частичку себя в то, над чем работал)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5.Терпение и труд всё перетрут. (Не стоит бросать работу, не доделав. Даже если что-то не получается. Отрицательный результат является тоже результатом. И только с помощью упорного труда можно достичь высот)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842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9" y="125376"/>
            <a:ext cx="10856890" cy="673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402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7735" y="180304"/>
            <a:ext cx="1029021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Две женщины брали воду из колодца. Подошла к ним третья. И старичок на камушке отдохнуть пришел. Вот говорит одна женщина другой:</a:t>
            </a:r>
          </a:p>
          <a:p>
            <a:r>
              <a:rPr lang="ru-RU" sz="2000" b="1" dirty="0"/>
              <a:t>- Мой сынок ловок да силен - никто с ним не сладит.</a:t>
            </a:r>
          </a:p>
          <a:p>
            <a:r>
              <a:rPr lang="ru-RU" sz="2000" b="1" dirty="0"/>
              <a:t>- А мой поет, как соловей. Ни у кого голоса такого нет, - говорит другая. А третья молчит.</a:t>
            </a:r>
          </a:p>
          <a:p>
            <a:r>
              <a:rPr lang="ru-RU" sz="2000" b="1" dirty="0"/>
              <a:t>- Что же ты про своего сына не скажешь? - спрашивают ее соседки.</a:t>
            </a:r>
          </a:p>
          <a:p>
            <a:r>
              <a:rPr lang="ru-RU" sz="2000" b="1" dirty="0"/>
              <a:t>- Что же сказать, - говорит женщина. - Ничего в нем особенного нету. Набрали женщины полные ведра и пошли. А старичок за ними. Идут</a:t>
            </a:r>
          </a:p>
          <a:p>
            <a:r>
              <a:rPr lang="ru-RU" sz="2000" b="1" dirty="0"/>
              <a:t>женщины, останавливаются. Болят руки, плещет вода, ломит спину.</a:t>
            </a:r>
          </a:p>
          <a:p>
            <a:r>
              <a:rPr lang="ru-RU" sz="2000" b="1" dirty="0"/>
              <a:t>Вдруг навстречу три мальчика выбегают. Один через голову кувыркается, колесом ходит. Любуются им женщины. Другой песню поет, соловьем заливается - заслушались его женщины. А третий к матери подбежал, взял у нее ведра тяжелые и потащил их. Спрашивают женщины старичка:</a:t>
            </a:r>
          </a:p>
          <a:p>
            <a:r>
              <a:rPr lang="ru-RU" sz="2000" b="1" dirty="0"/>
              <a:t>- Ну, что? Каковы наши сыновья?</a:t>
            </a:r>
          </a:p>
          <a:p>
            <a:r>
              <a:rPr lang="ru-RU" sz="2000" b="1" dirty="0"/>
              <a:t>- А где ж они? - отвечает старик. - Я только одного сына вижу.</a:t>
            </a:r>
          </a:p>
          <a:p>
            <a:r>
              <a:rPr lang="ru-RU" sz="2000" b="1" i="1" dirty="0"/>
              <a:t>В. Осеева</a:t>
            </a:r>
            <a:endParaRPr lang="ru-RU" sz="2000" b="1" dirty="0"/>
          </a:p>
          <a:p>
            <a:r>
              <a:rPr lang="ru-RU" sz="2000" b="1" dirty="0"/>
              <a:t>-  Почему старичок так ответил женщинам? </a:t>
            </a:r>
          </a:p>
        </p:txBody>
      </p:sp>
    </p:spTree>
    <p:extLst>
      <p:ext uri="{BB962C8B-B14F-4D97-AF65-F5344CB8AC3E}">
        <p14:creationId xmlns:p14="http://schemas.microsoft.com/office/powerpoint/2010/main" val="369084616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794</TotalTime>
  <Words>269</Words>
  <Application>Microsoft Office PowerPoint</Application>
  <PresentationFormat>Произвольный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«Труд был всегда основанием человеческой жизни и культуры» А.С.Макаренко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Цель: разобраться, что такое труд и какое место занимает труд в жизни каждого из вас.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«Труд был всегда основанием человеческой жизни и культуры» А.С.Макаренко</dc:title>
  <dc:creator>User</dc:creator>
  <cp:lastModifiedBy>1</cp:lastModifiedBy>
  <cp:revision>18</cp:revision>
  <dcterms:created xsi:type="dcterms:W3CDTF">2022-01-25T12:11:35Z</dcterms:created>
  <dcterms:modified xsi:type="dcterms:W3CDTF">2022-01-31T15:25:43Z</dcterms:modified>
</cp:coreProperties>
</file>