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  <p:sldId id="267" r:id="rId9"/>
    <p:sldId id="265" r:id="rId10"/>
    <p:sldId id="268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3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Трудовая деятельность детей </a:t>
            </a:r>
            <a:br>
              <a:rPr lang="ru-RU" sz="3200" b="1" dirty="0" smtClean="0"/>
            </a:br>
            <a:r>
              <a:rPr lang="ru-RU" sz="3200" b="1" dirty="0" smtClean="0"/>
              <a:t>среднего дошкольного возраста</a:t>
            </a:r>
            <a:endParaRPr lang="ru-RU" sz="3200" b="1" dirty="0"/>
          </a:p>
        </p:txBody>
      </p:sp>
      <p:pic>
        <p:nvPicPr>
          <p:cNvPr id="2050" name="Picture 2" descr="C:\Users\User\Desktop\Horoshie_i_plohie_postupki_v_kartinkah_dlya_detey_14_210246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330766"/>
            <a:ext cx="6120680" cy="5270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056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/>
              <a:t>Труд в природе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43608" y="1196752"/>
            <a:ext cx="4680520" cy="4990688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сборе урожая на огороде</a:t>
            </a:r>
          </a:p>
          <a:p>
            <a:pPr algn="just">
              <a:spcBef>
                <a:spcPts val="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Подкормка пернатых на участке</a:t>
            </a:r>
          </a:p>
          <a:p>
            <a:pPr algn="just">
              <a:spcBef>
                <a:spcPts val="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за взрослыми в весенний период за перекопкой огорода, цветника, обрезкой кустарников, посадкой цветов и овощей</a:t>
            </a:r>
          </a:p>
          <a:p>
            <a:pPr algn="just">
              <a:spcBef>
                <a:spcPts val="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уборке сорняков и складывание их в определенном месте</a:t>
            </a:r>
          </a:p>
          <a:p>
            <a:pPr algn="just">
              <a:spcBef>
                <a:spcPts val="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Летом уход за цветущей клумбой </a:t>
            </a:r>
          </a:p>
          <a:p>
            <a:pPr algn="just">
              <a:spcBef>
                <a:spcPts val="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Уход за комнатными растениями: под присмотром взрослых поливают, рыхлят землю, протирают листочки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132856"/>
            <a:ext cx="3013010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20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431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8208912" cy="548640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Образовательные задачи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052736"/>
            <a:ext cx="7962088" cy="5472608"/>
          </a:xfrm>
        </p:spPr>
        <p:txBody>
          <a:bodyPr>
            <a:normAutofit fontScale="32500" lnSpcReduction="20000"/>
          </a:bodyPr>
          <a:lstStyle/>
          <a:p>
            <a:pPr algn="just"/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</a:t>
            </a: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малышей самостоятельно одеваться и раздеваться, аккуратно складывать и вешать (в шкафчик, на стульчик) предметы гардероба, приводить одежду в надлежащий вид под присмотром взрослого (сушить, чистить), прививать стремление к опрятности.</a:t>
            </a:r>
          </a:p>
          <a:p>
            <a:pPr algn="just"/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</a:t>
            </a: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 подготавливать рабочее место к продуктивной деятельности, а также убирать его по завершении работы (промывать кисточки, непроливайки, протирать стол и т. д.).</a:t>
            </a:r>
          </a:p>
          <a:p>
            <a:pPr algn="just"/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содержать в порядке своё групповое помещение (уборка игрушек), участок (подбирать мусор, в зимнее время расчищать снег, осенью – сгребать листья), содействовать педагогу в мелком ремонте книг, коробок и т. д.</a:t>
            </a:r>
          </a:p>
          <a:p>
            <a:pPr algn="just"/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</a:t>
            </a: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 дежурству по столовой: объяснять, как правильно расставлять чашки и блюдца, глубокие тарелки, </a:t>
            </a:r>
            <a:r>
              <a:rPr lang="ru-RU" sz="4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салфетницы</a:t>
            </a: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хлебницы, раскладывать столовые приборы в определённом порядке.</a:t>
            </a:r>
          </a:p>
          <a:p>
            <a:pPr algn="just"/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Закладывать </a:t>
            </a: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правильного ухода за комнатными растениями: аккуратно поливать их, рыхлить землю, протирать пыль на листьях. Также учить малышей кормить рыбок, наливать воду в поилку, мыть её, накладывать для птиц корм в кормушки (все эти действия осуществляются при помощи педагога).</a:t>
            </a:r>
          </a:p>
          <a:p>
            <a:pPr algn="just"/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Приобщать </a:t>
            </a: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 к работе на огороде, в цветнике (высевать семена, поливать клумбу, грядки, помогать взрослым или старшим дошкольникам в сборе урожая).</a:t>
            </a:r>
          </a:p>
          <a:p>
            <a:pPr algn="just"/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</a:t>
            </a: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помогать педагогу приводить в порядок инвентарь, который используется в процессе трудовой деятельности (чистить и просушивать его, относить в положенное место).</a:t>
            </a:r>
          </a:p>
          <a:p>
            <a:pPr algn="just"/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Учиться </a:t>
            </a: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поручения — как индивидуальные, так и коллективные.</a:t>
            </a:r>
          </a:p>
          <a:p>
            <a:pPr algn="just"/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выполнении коллективного задания учить дошкольников распределять обязанности, стремиться своевременно завершить совместную работу.</a:t>
            </a:r>
          </a:p>
          <a:p>
            <a:pPr algn="just"/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</a:t>
            </a: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дошкольников о трудовой деятельности взрослых, различных профессиях, вызывать интерес к тому, какие профессии у родителей.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9520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65760"/>
            <a:ext cx="8280920" cy="54864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   Развивающие </a:t>
            </a:r>
            <a:r>
              <a:rPr lang="ru-RU" sz="3200" dirty="0"/>
              <a:t>задачи </a:t>
            </a:r>
            <a:r>
              <a:rPr lang="ru-RU" sz="3200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908720"/>
            <a:ext cx="7890080" cy="533968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Трудовая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помогает развитию мыслительных операций, познавательной активности: в процессе труда малыши узнают для себя много нового, интересного, приобретают важные знания, начинают их анализировать, сравнивать, сопоставлять.</a:t>
            </a:r>
          </a:p>
          <a:p>
            <a:pPr algn="just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совершенствует способности к концентрации внимания, развивает сообразительность и творческое воображение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 или иного вида работы способствует социализации дошкольников, помогает учиться выстраивать отношения со взрослыми и ровесниками, договариваться, оказывать взаимопомощь.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0090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65760"/>
            <a:ext cx="8424936" cy="548640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Воспитательные задачи 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24744"/>
            <a:ext cx="7962088" cy="512365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	Трудовая деятельность воспитывает в детях такие важные качества, как уверенность в себе, самостоятельность, усидчивость, силу воли, умение планировать своё время, формирует активную жизненную позицию.</a:t>
            </a:r>
          </a:p>
          <a:p>
            <a:pPr algn="just"/>
            <a:r>
              <a:rPr lang="ru-RU" dirty="0"/>
              <a:t>	В процессе труда затрагиваются и вопросы эстетического характера: малыши учатся видеть красоту природы, рукотворных вещей, замечать некоторые недостатки в окружающей среде и стремиться их устранить.</a:t>
            </a:r>
          </a:p>
          <a:p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0979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005064"/>
            <a:ext cx="2603202" cy="2603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320"/>
            <a:ext cx="8034096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Виды трудовой деятельности в детском саду и формы их организации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043608" y="1524000"/>
            <a:ext cx="4968552" cy="5001344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sz="3800" dirty="0" smtClean="0"/>
              <a:t>углубление </a:t>
            </a:r>
            <a:r>
              <a:rPr lang="ru-RU" sz="3800" dirty="0"/>
              <a:t>и расширение представлений о рабочей деятельности взрослых людей;</a:t>
            </a:r>
          </a:p>
          <a:p>
            <a:pPr algn="just"/>
            <a:r>
              <a:rPr lang="ru-RU" sz="3800" dirty="0" smtClean="0"/>
              <a:t>самообслуживание </a:t>
            </a:r>
            <a:r>
              <a:rPr lang="ru-RU" sz="3800" dirty="0"/>
              <a:t>(удовлетворение своих повседневных потребностей);</a:t>
            </a:r>
          </a:p>
          <a:p>
            <a:pPr algn="just"/>
            <a:r>
              <a:rPr lang="ru-RU" sz="3800" dirty="0" smtClean="0"/>
              <a:t>хозяйственно-бытовой </a:t>
            </a:r>
            <a:r>
              <a:rPr lang="ru-RU" sz="3800" dirty="0"/>
              <a:t>труд (приведение в порядок группового помещения и участка);</a:t>
            </a:r>
          </a:p>
          <a:p>
            <a:pPr algn="just"/>
            <a:r>
              <a:rPr lang="ru-RU" sz="3800" dirty="0" smtClean="0"/>
              <a:t>ручной </a:t>
            </a:r>
            <a:r>
              <a:rPr lang="ru-RU" sz="3800" dirty="0"/>
              <a:t>труд (простейший ремонт игрушек, подклеивание книжек и коробок);</a:t>
            </a:r>
          </a:p>
          <a:p>
            <a:pPr algn="just"/>
            <a:r>
              <a:rPr lang="ru-RU" sz="3800" dirty="0" smtClean="0"/>
              <a:t>трудовые </a:t>
            </a:r>
            <a:r>
              <a:rPr lang="ru-RU" sz="3800" dirty="0"/>
              <a:t>задания в природе (работа на огороде, цветнике, в экологическом уголке комнаты группы</a:t>
            </a:r>
            <a:r>
              <a:rPr lang="ru-RU" sz="3800" dirty="0" smtClean="0"/>
              <a:t>).</a:t>
            </a:r>
          </a:p>
          <a:p>
            <a:pPr algn="just"/>
            <a:r>
              <a:rPr lang="ru-RU" sz="3800" dirty="0" smtClean="0"/>
              <a:t>поручения </a:t>
            </a:r>
            <a:r>
              <a:rPr lang="ru-RU" sz="3800" dirty="0"/>
              <a:t>(индивидуальные либо же объединяющие нескольких человек);</a:t>
            </a:r>
          </a:p>
          <a:p>
            <a:pPr algn="just"/>
            <a:r>
              <a:rPr lang="ru-RU" sz="3800" dirty="0" smtClean="0"/>
              <a:t>дежурства</a:t>
            </a:r>
            <a:r>
              <a:rPr lang="ru-RU" sz="3800" dirty="0"/>
              <a:t>;</a:t>
            </a:r>
          </a:p>
          <a:p>
            <a:pPr algn="just"/>
            <a:r>
              <a:rPr lang="ru-RU" sz="3800" dirty="0" smtClean="0"/>
              <a:t>коллективные </a:t>
            </a:r>
            <a:r>
              <a:rPr lang="ru-RU" sz="3800" dirty="0"/>
              <a:t>задания;</a:t>
            </a:r>
          </a:p>
          <a:p>
            <a:pPr algn="just"/>
            <a:r>
              <a:rPr lang="ru-RU" sz="3800" dirty="0" smtClean="0"/>
              <a:t>игры </a:t>
            </a:r>
            <a:r>
              <a:rPr lang="ru-RU" sz="3800" dirty="0"/>
              <a:t>(подвижные, дидактические, речевые).</a:t>
            </a:r>
          </a:p>
          <a:p>
            <a:pPr algn="just"/>
            <a:endParaRPr lang="ru-RU" sz="3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6453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800" dirty="0" smtClean="0"/>
              <a:t>Расширение </a:t>
            </a:r>
            <a:r>
              <a:rPr lang="ru-RU" sz="2800" dirty="0"/>
              <a:t>представлений </a:t>
            </a:r>
            <a:br>
              <a:rPr lang="ru-RU" sz="2800" dirty="0"/>
            </a:br>
            <a:r>
              <a:rPr lang="ru-RU" sz="2800" dirty="0"/>
              <a:t>о профессиональной деятельности взрослых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за трудом взрослых, воспитание позитивного отношения к труженику (труд воспитателя, няни, музыкального руководителя, дворника, повара и т.д.);</a:t>
            </a:r>
          </a:p>
          <a:p>
            <a:pPr algn="just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Воплощение наблюдений через сюжетно –ролевые игры: «Поварята», «Прачечная», «Детский сад», «Строители» и т.д.;</a:t>
            </a:r>
          </a:p>
          <a:p>
            <a:pPr algn="just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игры: «Кому что нужно для работы», «Кем быть?», «Профессии» и т.д.;</a:t>
            </a:r>
          </a:p>
          <a:p>
            <a:pPr algn="just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игры: «Съедобное – несъедобное» и др.;</a:t>
            </a:r>
          </a:p>
          <a:p>
            <a:pPr algn="just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картинок, чтение художественных произведений, пословицы и поговорки, загадки о профессиях и труде взрослых:</a:t>
            </a:r>
          </a:p>
          <a:p>
            <a:pPr marL="82296" indent="0"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Б.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Захадер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«Строители», «Шофер»</a:t>
            </a:r>
          </a:p>
          <a:p>
            <a:pPr marL="82296" indent="0" algn="just">
              <a:buNone/>
            </a:pP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С.Маршак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«А что у вас?», «Почта»</a:t>
            </a:r>
          </a:p>
          <a:p>
            <a:pPr marL="82296" indent="0"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Карандашов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«Наш доктор»</a:t>
            </a:r>
          </a:p>
          <a:p>
            <a:pPr marL="82296" indent="0" algn="just">
              <a:buNone/>
            </a:pP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В.Берестов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«Больная кукла» и др.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850" y="2215343"/>
            <a:ext cx="3657600" cy="3281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8577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C:\Users\User\Desktop\самосто-ть-768x54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908720"/>
            <a:ext cx="468052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/>
              <a:t>Самообслуживание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71600" y="1097280"/>
            <a:ext cx="3240360" cy="5500072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вид самостоятельной трудовой деятельности в среднем дошкольном возрасте — это самообслуживание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Ребенок в возрасте от 4 до 5 лет может уметь: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отлично одеваться и раздеваться, застегивает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пуговки, молнии и развязывает шнурки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вывернуть носочки, футболку, шорты;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его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слушаются ложка 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вилка;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застилать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кроватку;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алить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воду-сок-молоко 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стакан;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ытереть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брызги после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себя;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спользовать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салфетку за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столом;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накрывать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стол для себя и других. Убирать со стола за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собой посуду, помыть чашку;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спользовать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ершик 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туалете;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ыбирать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одежду по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погоде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мусор в мусорное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ведро;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брать игры и игрушки на свое место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27984" y="1097280"/>
            <a:ext cx="3472432" cy="3712464"/>
          </a:xfrm>
        </p:spPr>
        <p:txBody>
          <a:bodyPr>
            <a:normAutofit fontScale="85000" lnSpcReduction="1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819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/>
              <a:t>Хозяйственно-бытовой труд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algn="just"/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ротереть влажной тряпочкой полки</a:t>
            </a:r>
          </a:p>
          <a:p>
            <a:pPr algn="just"/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ымыть в тазике игрушки</a:t>
            </a:r>
          </a:p>
          <a:p>
            <a:pPr algn="just"/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нять с кукол одежду и постирать ее</a:t>
            </a:r>
          </a:p>
          <a:p>
            <a:pPr algn="just"/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ежурство по столовой</a:t>
            </a:r>
          </a:p>
          <a:p>
            <a:pPr algn="just"/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участке очистить скамейки или беседку от снега, подмести листья с дорожки</a:t>
            </a:r>
          </a:p>
          <a:p>
            <a:endParaRPr lang="ru-RU" sz="3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just">
              <a:buNone/>
            </a:pPr>
            <a:r>
              <a:rPr lang="ru-RU" sz="3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деятельности не более 10минут</a:t>
            </a:r>
          </a:p>
          <a:p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780928"/>
            <a:ext cx="4002091" cy="2995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7967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/>
              <a:t>Ручной труд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бумагой: намазать клеем большую поверхность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пользоваться ножницами и линейкой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пользоваться точилкой для карандашей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Бережное отношение к вещам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645024"/>
            <a:ext cx="3729608" cy="23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79061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152</TotalTime>
  <Words>837</Words>
  <Application>Microsoft Office PowerPoint</Application>
  <PresentationFormat>Экран (4:3)</PresentationFormat>
  <Paragraphs>74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Трудовая деятельность детей  среднего дошкольного возраста</vt:lpstr>
      <vt:lpstr>Образовательные задачи </vt:lpstr>
      <vt:lpstr>   Развивающие задачи   </vt:lpstr>
      <vt:lpstr>Воспитательные задачи  </vt:lpstr>
      <vt:lpstr>Виды трудовой деятельности в детском саду и формы их организации</vt:lpstr>
      <vt:lpstr> Расширение представлений  о профессиональной деятельности взрослых </vt:lpstr>
      <vt:lpstr>Самообслуживание</vt:lpstr>
      <vt:lpstr>Хозяйственно-бытовой труд</vt:lpstr>
      <vt:lpstr>Ручной труд</vt:lpstr>
      <vt:lpstr>Труд в природе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Трудовая деятельность детей среднего дошкольного возраста</dc:title>
  <dc:creator>User</dc:creator>
  <cp:lastModifiedBy>User</cp:lastModifiedBy>
  <cp:revision>32</cp:revision>
  <dcterms:created xsi:type="dcterms:W3CDTF">2022-01-04T08:52:46Z</dcterms:created>
  <dcterms:modified xsi:type="dcterms:W3CDTF">2022-01-05T07:09:46Z</dcterms:modified>
</cp:coreProperties>
</file>