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3" r:id="rId2"/>
    <p:sldId id="272" r:id="rId3"/>
    <p:sldId id="258" r:id="rId4"/>
    <p:sldId id="259" r:id="rId5"/>
    <p:sldId id="260" r:id="rId6"/>
    <p:sldId id="278" r:id="rId7"/>
    <p:sldId id="277" r:id="rId8"/>
    <p:sldId id="280" r:id="rId9"/>
    <p:sldId id="279" r:id="rId10"/>
    <p:sldId id="276" r:id="rId11"/>
    <p:sldId id="274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76" d="100"/>
          <a:sy n="76" d="100"/>
        </p:scale>
        <p:origin x="-480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3E152D49-8AF1-4BEB-9679-800A7AC69865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EEC567C9-182B-44A3-8097-3284298894AD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6657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52D49-8AF1-4BEB-9679-800A7AC69865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567C9-182B-44A3-8097-3284298894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83425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52D49-8AF1-4BEB-9679-800A7AC69865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567C9-182B-44A3-8097-3284298894AD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1531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52D49-8AF1-4BEB-9679-800A7AC69865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567C9-182B-44A3-8097-3284298894AD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01120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52D49-8AF1-4BEB-9679-800A7AC69865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567C9-182B-44A3-8097-3284298894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5130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52D49-8AF1-4BEB-9679-800A7AC69865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567C9-182B-44A3-8097-3284298894AD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85547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52D49-8AF1-4BEB-9679-800A7AC69865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567C9-182B-44A3-8097-3284298894AD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94945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52D49-8AF1-4BEB-9679-800A7AC69865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567C9-182B-44A3-8097-3284298894AD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12630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52D49-8AF1-4BEB-9679-800A7AC69865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567C9-182B-44A3-8097-3284298894AD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08595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52D49-8AF1-4BEB-9679-800A7AC69865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567C9-182B-44A3-8097-3284298894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47081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52D49-8AF1-4BEB-9679-800A7AC69865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567C9-182B-44A3-8097-3284298894AD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54856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52D49-8AF1-4BEB-9679-800A7AC69865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567C9-182B-44A3-8097-3284298894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50383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52D49-8AF1-4BEB-9679-800A7AC69865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567C9-182B-44A3-8097-3284298894AD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6179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52D49-8AF1-4BEB-9679-800A7AC69865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567C9-182B-44A3-8097-3284298894AD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8243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52D49-8AF1-4BEB-9679-800A7AC69865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567C9-182B-44A3-8097-3284298894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4886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52D49-8AF1-4BEB-9679-800A7AC69865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567C9-182B-44A3-8097-3284298894AD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44695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52D49-8AF1-4BEB-9679-800A7AC69865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567C9-182B-44A3-8097-3284298894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5918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E152D49-8AF1-4BEB-9679-800A7AC69865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EC567C9-182B-44A3-8097-3284298894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6569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842" y="272955"/>
            <a:ext cx="11436824" cy="633256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59558" y="1392071"/>
            <a:ext cx="1150506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solidFill>
                  <a:srgbClr val="C00000"/>
                </a:solidFill>
              </a:rPr>
              <a:t>Военные               профессии</a:t>
            </a:r>
            <a:endParaRPr lang="ru-RU" sz="6600" b="1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91821" y="3070746"/>
            <a:ext cx="51179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18847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206" y="327547"/>
            <a:ext cx="11095630" cy="6359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88586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00041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75992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57274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93709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11143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87732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76164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60815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24400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5910" y="286603"/>
            <a:ext cx="11109278" cy="6318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71513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084983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193586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92217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img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558" y="327546"/>
            <a:ext cx="11109278" cy="6182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15181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voennye_professii_kartinki_dlya_detey_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318" y="218364"/>
            <a:ext cx="11191165" cy="6237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1626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https://pptcloud3.ams3.digitaloceanspaces.com/slides/pics/002/179/186/original/Slide4.jpg?14854730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615" y="477672"/>
            <a:ext cx="11136573" cy="5964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66139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uslide.ru/images/21/28150/960/img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968" y="136478"/>
            <a:ext cx="11163868" cy="6550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64131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ds03.infourok.ru/uploads/ex/133c/00066853-42c4ef4f/img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614" y="275821"/>
            <a:ext cx="11122925" cy="6152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86190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 descr="https://img-fotki.yandex.ru/get/4135/134091466.6c/0_ae1b6_1eb111e2_S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098" name="Picture 2" descr="http://mypresentation.ru/documents/297915244d8cccb898a0b6699fdace13/img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320" y="160338"/>
            <a:ext cx="11204812" cy="6445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82441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 descr="https://img-fotki.yandex.ru/get/4135/134091466.6c/0_ae1b6_1eb111e2_S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319" y="409433"/>
            <a:ext cx="11191165" cy="6032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567232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60</TotalTime>
  <Words>3</Words>
  <Application>Microsoft Office PowerPoint</Application>
  <PresentationFormat>Произвольный</PresentationFormat>
  <Paragraphs>2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Натуральные материалы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DNSuser</dc:creator>
  <cp:lastModifiedBy>ДНС</cp:lastModifiedBy>
  <cp:revision>7</cp:revision>
  <dcterms:created xsi:type="dcterms:W3CDTF">2018-03-15T05:41:09Z</dcterms:created>
  <dcterms:modified xsi:type="dcterms:W3CDTF">2022-02-13T12:05:28Z</dcterms:modified>
</cp:coreProperties>
</file>