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hdphoto2.wdp" Type="http://schemas.microsoft.com/office/2007/relationships/hdphoto"/><Relationship Id="rId5" Target="../media/image3.png" Type="http://schemas.openxmlformats.org/officeDocument/2006/relationships/image"/><Relationship Id="rId4" Target="../media/hdphoto1.wdp" Type="http://schemas.microsoft.com/office/2007/relationships/hdphoto"/></Relationships>
</file>

<file path=ppt/slides/_rels/slide10.xml.rels><?xml version="1.0" encoding="UTF-8" standalone="yes" ?><Relationships xmlns="http://schemas.openxmlformats.org/package/2006/relationships"><Relationship Id="rId3" Target="../media/image15.pn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6.wdp" Type="http://schemas.microsoft.com/office/2007/relationships/hdphoto"/></Relationships>
</file>

<file path=ppt/slides/_rels/slide11.xml.rels><?xml version="1.0" encoding="UTF-8" standalone="yes" ?><Relationships xmlns="http://schemas.openxmlformats.org/package/2006/relationships"><Relationship Id="rId3" Target="../media/image16.pn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7.wdp" Type="http://schemas.microsoft.com/office/2007/relationships/hdphoto"/></Relationships>
</file>

<file path=ppt/slides/_rels/slide2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hdphoto3.wdp" Type="http://schemas.microsoft.com/office/2007/relationships/hdphoto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6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hdphoto4.wdp" Type="http://schemas.microsoft.com/office/2007/relationships/hdphoto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5.wdp" Type="http://schemas.microsoft.com/office/2007/relationships/hdphoto"/><Relationship Id="rId4" Target="../media/image8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8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3000" y="404664"/>
            <a:ext cx="8390823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«Думать о духовно-нравственном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воспитании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человека и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думать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 же время о его родной литературе…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невозможно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06228" y="5629350"/>
            <a:ext cx="40377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Чибышева Ирина Филипповна</a:t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русского языка и литературы </a:t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МОУ «Рудногорская СОШ»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https://i.pinimg.com/736x/0d/87/1b/0d871b85704f77342cfc63a9ac62ce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7778" y1="43798" x2="14706" y2="250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06670"/>
            <a:ext cx="2090512" cy="264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ae01.alicdn.com/kf/HTB13ZF5LpXXXXbgXXXXq6xXFXXXn/Paintings-5D-Diy-Diamond-Painting-Baby-Angel-Baby-Embroidery-Diamond-Painting-Cross-Stitch-Lovely-Angel-Rhinesto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75" b="9000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35560"/>
            <a:ext cx="3053680" cy="305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76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41" y="0"/>
            <a:ext cx="91506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612576" y="561651"/>
            <a:ext cx="10448647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Просите, и дано будет вам,</a:t>
            </a:r>
          </a:p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Ищите, и найдете,</a:t>
            </a:r>
          </a:p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Стучите, и отворят вам;</a:t>
            </a:r>
          </a:p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Ибо всякий просящий получает,</a:t>
            </a:r>
          </a:p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ищущий находит,</a:t>
            </a:r>
          </a:p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стучащему отворят.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66479"/>
            <a:ext cx="2736304" cy="226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40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41" y="0"/>
            <a:ext cx="91506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772816"/>
            <a:ext cx="8331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1230" y1="62500" x2="10059" y2="82943"/>
                        <a14:foregroundMark x1="10645" y1="57422" x2="5762" y2="67708"/>
                        <a14:foregroundMark x1="68164" y1="51823" x2="62695" y2="46224"/>
                        <a14:foregroundMark x1="62500" y1="56380" x2="64551" y2="56120"/>
                        <a14:backgroundMark x1="49414" y1="22917" x2="75977" y2="17578"/>
                        <a14:backgroundMark x1="49023" y1="36589" x2="66699" y2="33333"/>
                        <a14:backgroundMark x1="79980" y1="48568" x2="76953" y2="77865"/>
                        <a14:backgroundMark x1="71191" y1="30078" x2="86035" y2="25260"/>
                        <a14:backgroundMark x1="82227" y1="32813" x2="77637" y2="56641"/>
                        <a14:backgroundMark x1="83008" y1="88802" x2="67188" y2="67969"/>
                        <a14:backgroundMark x1="4785" y1="32292" x2="18652" y2="28516"/>
                        <a14:backgroundMark x1="4785" y1="33073" x2="4785" y2="52083"/>
                        <a14:backgroundMark x1="87207" y1="96875" x2="74219" y2="97656"/>
                        <a14:backgroundMark x1="78613" y1="88542" x2="69727" y2="75391"/>
                        <a14:backgroundMark x1="49219" y1="50521" x2="58496" y2="59896"/>
                        <a14:backgroundMark x1="48047" y1="24219" x2="41797" y2="22917"/>
                        <a14:backgroundMark x1="45410" y1="36849" x2="54102" y2="60677"/>
                        <a14:backgroundMark x1="50293" y1="61198" x2="60938" y2="61719"/>
                        <a14:backgroundMark x1="60742" y1="82161" x2="70801" y2="81901"/>
                        <a14:backgroundMark x1="10059" y1="44922" x2="13477" y2="411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083" y="2924944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4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100000" l="0" r="76548">
                        <a14:backgroundMark x1="8630" y1="37875" x2="5253" y2="45625"/>
                        <a14:backgroundMark x1="5253" y1="53375" x2="3565" y2="74875"/>
                        <a14:backgroundMark x1="4503" y1="47375" x2="6567" y2="52750"/>
                        <a14:backgroundMark x1="16510" y1="80375" x2="3002" y2="88625"/>
                        <a14:backgroundMark x1="6004" y1="93500" x2="13321" y2="88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2" y="-268630"/>
            <a:ext cx="3883837" cy="58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52873" y="1052736"/>
            <a:ext cx="5598005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Россия не возродится, 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если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духовно-нравственные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ценности не будут поставлены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главу угла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</a:p>
          <a:p>
            <a:pPr algn="r"/>
            <a:r>
              <a:rPr lang="ru-RU" sz="2800" dirty="0"/>
              <a:t/>
            </a:r>
            <a:br>
              <a:rPr lang="ru-RU" sz="2800" dirty="0"/>
            </a:br>
            <a:r>
              <a:rPr lang="ru-RU" sz="2800" b="1" i="1" dirty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Святейший Патриарх Алексий II</a:t>
            </a:r>
          </a:p>
        </p:txBody>
      </p:sp>
    </p:spTree>
    <p:extLst>
      <p:ext uri="{BB962C8B-B14F-4D97-AF65-F5344CB8AC3E}">
        <p14:creationId xmlns:p14="http://schemas.microsoft.com/office/powerpoint/2010/main" val="322591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25" y="1556792"/>
            <a:ext cx="3612664" cy="50763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80" y="2472148"/>
            <a:ext cx="4255341" cy="435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0548" y="188640"/>
            <a:ext cx="786946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А где люди?-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вежливо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спросил Маленький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принц…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2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5889" y1="39029" x2="52111" y2="50961"/>
                        <a14:backgroundMark x1="51889" y1="21638" x2="76111" y2="28716"/>
                        <a14:backgroundMark x1="78778" y1="35996" x2="72556" y2="59454"/>
                        <a14:backgroundMark x1="41889" y1="22042" x2="20556" y2="41052"/>
                        <a14:backgroundMark x1="20333" y1="48736" x2="22111" y2="73812"/>
                        <a14:backgroundMark x1="31667" y1="48938" x2="42111" y2="58443"/>
                        <a14:backgroundMark x1="69222" y1="46714" x2="62333" y2="58645"/>
                        <a14:backgroundMark x1="61889" y1="60870" x2="79889" y2="66127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1035496"/>
            <a:ext cx="4158083" cy="4569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3" y="620688"/>
            <a:ext cx="572412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Только сам человек способен разбудить в себе лучшие качества характера, воспитать нравственность и духовность, но помочь ему задуматься над своими поступками, разбудить зачатки Добра, Красоты, Благонравия, что живут в душе каждого, - наша задача.  </a:t>
            </a:r>
          </a:p>
        </p:txBody>
      </p:sp>
    </p:spTree>
    <p:extLst>
      <p:ext uri="{BB962C8B-B14F-4D97-AF65-F5344CB8AC3E}">
        <p14:creationId xmlns:p14="http://schemas.microsoft.com/office/powerpoint/2010/main" val="26661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5" y="155439"/>
            <a:ext cx="6094936" cy="7149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«Для того  чтобы хорошо прожить жизнь, надо понимать, что такое жизнь и что в этой жизни надо и чего не надо делать. В каждом человеке живут 2 человека: один слепой, телесный, а другой зрячий, духовный. Один - слепой человек - ест, пьет, работает, отдыхает... Другой - зрячий, духовный человек - сам ничего не делает, а только одобряет или не одобряет то, что делает 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слепой человек</a:t>
            </a: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Зрячую, духовную часть человека называют 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совестью… </a:t>
            </a: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Совесть - это закон добра в душе человека»</a:t>
            </a:r>
          </a:p>
          <a:p>
            <a:pPr>
              <a:lnSpc>
                <a:spcPct val="150000"/>
              </a:lnSpc>
            </a:pPr>
            <a:endParaRPr lang="ru-RU" sz="2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48" y="980728"/>
            <a:ext cx="3044229" cy="4509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3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411134" cy="4573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6" y="1631369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“Я не мыслю, как можно не верить в Бога. Человек, который не дошел до веры, даже не знает, какую душевую ценность потерял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”</a:t>
            </a:r>
          </a:p>
          <a:p>
            <a:pPr algn="ctr">
              <a:lnSpc>
                <a:spcPct val="200000"/>
              </a:lnSpc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lnSpc>
                <a:spcPct val="200000"/>
              </a:lnSpc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А.И. Солженицын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521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meloman.ru/media/upload/photos/50873_101936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8110" y="764704"/>
            <a:ext cx="3781175" cy="3387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179929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Г.Х. Андерсен «Снежная королева»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110" y="4653136"/>
            <a:ext cx="8756378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Герда начинает читать «Отче наш»; было так холодно, что дыхание девочки сейчас же превращалось в густой туман. Туман этот все сгущался и сгущался, но вот из него начали выделяться маленькие светлые ангелочки... Когда Герда окончила молитву, вокруг нее образовался уже целый легион»</a:t>
            </a:r>
          </a:p>
        </p:txBody>
      </p:sp>
      <p:pic>
        <p:nvPicPr>
          <p:cNvPr id="1030" name="Picture 6" descr="https://images.wbstatic.net/big/new/15900000/15901469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89909"/>
            <a:ext cx="3672408" cy="3610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6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41" y="0"/>
            <a:ext cx="91506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Биография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А.С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Пушкина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 это и нравственные падения, и высочайшие взлеты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4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41" y="0"/>
            <a:ext cx="91506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556792"/>
            <a:ext cx="5616624" cy="35548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Сложили множество божественных молитв,</a:t>
            </a:r>
          </a:p>
          <a:p>
            <a:pPr algn="ctr">
              <a:lnSpc>
                <a:spcPct val="25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 ни одна из них меня не умиляет,</a:t>
            </a:r>
          </a:p>
          <a:p>
            <a:pPr algn="ctr">
              <a:lnSpc>
                <a:spcPct val="25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та, которую священник повторяет</a:t>
            </a:r>
          </a:p>
          <a:p>
            <a:pPr algn="ctr">
              <a:lnSpc>
                <a:spcPct val="25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 дни печальные Великого поста;</a:t>
            </a:r>
          </a:p>
          <a:p>
            <a:pPr algn="ctr">
              <a:lnSpc>
                <a:spcPct val="250000"/>
              </a:lnSpc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чаще мне она приходит на уста.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04664"/>
            <a:ext cx="3430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«Пророк»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00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335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12</cp:revision>
  <dcterms:created xsi:type="dcterms:W3CDTF">2022-02-07T06:55:26Z</dcterms:created>
  <dcterms:modified xsi:type="dcterms:W3CDTF">2022-02-13T10:20:07Z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2452146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