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3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5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3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90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2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8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69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34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9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7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62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DBBD-3B06-48FC-86EF-A0205C663DB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F7FA8-DDD5-4074-8E94-E0CF73E51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41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4505" y="0"/>
            <a:ext cx="9144000" cy="927184"/>
          </a:xfrm>
        </p:spPr>
        <p:txBody>
          <a:bodyPr/>
          <a:lstStyle/>
          <a:p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9010" y="1436353"/>
            <a:ext cx="7234989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Дано 6 спичек </a:t>
            </a:r>
          </a:p>
          <a:p>
            <a:r>
              <a:rPr lang="ru-RU" dirty="0" smtClean="0"/>
              <a:t>Нужно составить 4 равных равносторонних треугольника </a:t>
            </a:r>
          </a:p>
          <a:p>
            <a:r>
              <a:rPr lang="ru-RU" dirty="0" smtClean="0"/>
              <a:t>(все стороны равны)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379495" y="3930316"/>
            <a:ext cx="32084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6376739" y="3930314"/>
            <a:ext cx="32084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822658" y="3930315"/>
            <a:ext cx="32084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145505" y="3930315"/>
            <a:ext cx="32084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638799" y="3930315"/>
            <a:ext cx="32084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023811" y="3930316"/>
            <a:ext cx="32084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552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H="1">
            <a:off x="587548" y="1299411"/>
            <a:ext cx="1209169" cy="202130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82578" y="1491916"/>
            <a:ext cx="589548" cy="1700463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87278" y="1780674"/>
            <a:ext cx="1580147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55344" y="818148"/>
            <a:ext cx="507335" cy="163629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288758" y="2807368"/>
            <a:ext cx="1580144" cy="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4804" y="2358189"/>
            <a:ext cx="930442" cy="1363579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Image result for тетраэд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428" y="1278604"/>
            <a:ext cx="4817477" cy="456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230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Задача 2</a:t>
            </a:r>
            <a:endParaRPr lang="ru-RU" b="1" dirty="0"/>
          </a:p>
        </p:txBody>
      </p:sp>
      <p:pic>
        <p:nvPicPr>
          <p:cNvPr id="2050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70" y="4201819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759" y="4043905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915" y="3826041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065" y="1382441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41" y="1483477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551" y="2755022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902" y="2728202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монет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853" y="1439319"/>
            <a:ext cx="1288883" cy="12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6843" y="3640095"/>
            <a:ext cx="49369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Один </a:t>
            </a:r>
            <a:r>
              <a:rPr lang="ru-RU" sz="2800" dirty="0" err="1" smtClean="0"/>
              <a:t>биткоин</a:t>
            </a:r>
            <a:r>
              <a:rPr lang="ru-RU" sz="2800" dirty="0" smtClean="0"/>
              <a:t> ненастоящий</a:t>
            </a:r>
          </a:p>
          <a:p>
            <a:r>
              <a:rPr lang="ru-RU" sz="2800" dirty="0" smtClean="0"/>
              <a:t>Он тяжелее настоящего</a:t>
            </a:r>
          </a:p>
          <a:p>
            <a:r>
              <a:rPr lang="ru-RU" sz="2800" dirty="0" smtClean="0"/>
              <a:t>Как с помощью весов определить </a:t>
            </a:r>
          </a:p>
          <a:p>
            <a:r>
              <a:rPr lang="ru-RU" sz="2800" dirty="0" smtClean="0"/>
              <a:t>Двумя взвешиваниями какой именно?</a:t>
            </a:r>
            <a:endParaRPr lang="ru-RU" sz="2800" dirty="0"/>
          </a:p>
        </p:txBody>
      </p:sp>
      <p:pic>
        <p:nvPicPr>
          <p:cNvPr id="2054" name="Picture 6" descr="Image result for ве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860" y="616930"/>
            <a:ext cx="2832319" cy="278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00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1347" y="1325563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Можно ли, имея лишь два сосуда емкостью 3 л и 5 л, набрать из крана в больший из этих сосудов 4 л воды</a:t>
            </a:r>
            <a:endParaRPr lang="ru-RU" sz="28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Задача 3</a:t>
            </a:r>
            <a:endParaRPr lang="ru-RU" b="1" dirty="0"/>
          </a:p>
        </p:txBody>
      </p:sp>
      <p:pic>
        <p:nvPicPr>
          <p:cNvPr id="3074" name="Picture 2" descr="Image result for кувш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250" y="3152274"/>
            <a:ext cx="4238424" cy="370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кувши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341" y="4326311"/>
            <a:ext cx="2739659" cy="239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532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Задача 4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94529" y="4720431"/>
            <a:ext cx="50644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В кухне 5 лампочек, каждая может гореть или не гореть.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Сколькими способами можно осветить кухню?</a:t>
            </a:r>
            <a:endParaRPr lang="ru-RU" sz="2800" dirty="0"/>
          </a:p>
        </p:txBody>
      </p:sp>
      <p:pic>
        <p:nvPicPr>
          <p:cNvPr id="4098" name="Picture 2" descr="Image result for горящая ламп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845" y="1542643"/>
            <a:ext cx="1973805" cy="29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горящая ламп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456" y="1542643"/>
            <a:ext cx="1973805" cy="29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горящая ламп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825" y="1542643"/>
            <a:ext cx="1973805" cy="29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горящая ламп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020" y="1542643"/>
            <a:ext cx="1973805" cy="29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горящая лампоч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067" y="1542643"/>
            <a:ext cx="1973805" cy="29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755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Задача 5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894" y="2039771"/>
            <a:ext cx="3680827" cy="3389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В комнате разбросано 24 носков. Они черные и белые. Их поровну. Свет выключен. Сколько минимально носков нужно вытащить, чтобы точно собрать пару?</a:t>
            </a:r>
            <a:endParaRPr lang="ru-RU" dirty="0"/>
          </a:p>
        </p:txBody>
      </p:sp>
      <p:pic>
        <p:nvPicPr>
          <p:cNvPr id="5122" name="Picture 2" descr="Image result for белый нос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06" y="2216235"/>
            <a:ext cx="3389730" cy="338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черный носо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04" y="2216235"/>
            <a:ext cx="2488721" cy="361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899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Игра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3947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куче лежит 21 палочка.</a:t>
            </a:r>
          </a:p>
          <a:p>
            <a:pPr marL="0" indent="0">
              <a:buNone/>
            </a:pPr>
            <a:r>
              <a:rPr lang="ru-RU" dirty="0" smtClean="0"/>
              <a:t>Каждый игрок по очереди вытаскивает 1, 2 или 3 палочки.</a:t>
            </a:r>
          </a:p>
          <a:p>
            <a:pPr marL="0" indent="0">
              <a:buNone/>
            </a:pPr>
            <a:r>
              <a:rPr lang="ru-RU" dirty="0" smtClean="0"/>
              <a:t>Выигрывает тот, кто забирает последнюю палочку.</a:t>
            </a: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4868779" y="3850105"/>
            <a:ext cx="2454442" cy="2181726"/>
          </a:xfrm>
          <a:prstGeom prst="smileyF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461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96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Задача 1</vt:lpstr>
      <vt:lpstr>Презентация PowerPoint</vt:lpstr>
      <vt:lpstr>Задача 2</vt:lpstr>
      <vt:lpstr>Задача 3</vt:lpstr>
      <vt:lpstr>Презентация PowerPoint</vt:lpstr>
      <vt:lpstr>Задача 5</vt:lpstr>
      <vt:lpstr>Игра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1</dc:title>
  <dc:creator>Демидов Глеб</dc:creator>
  <cp:lastModifiedBy>Демидов Глеб</cp:lastModifiedBy>
  <cp:revision>5</cp:revision>
  <dcterms:created xsi:type="dcterms:W3CDTF">2020-02-10T18:04:41Z</dcterms:created>
  <dcterms:modified xsi:type="dcterms:W3CDTF">2020-02-10T18:42:29Z</dcterms:modified>
</cp:coreProperties>
</file>