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3" r:id="rId6"/>
    <p:sldId id="264" r:id="rId7"/>
    <p:sldId id="266" r:id="rId8"/>
    <p:sldId id="267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1A8DB-6CB9-432C-99D6-80D9F414A06C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0D779-D310-4DC5-A3FC-8BC98317C1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Зимние виды спортаСвежий воздух насыщает кислородом клетки головного мозга, с"/>
          <p:cNvPicPr>
            <a:picLocks noChangeAspect="1" noChangeArrowheads="1"/>
          </p:cNvPicPr>
          <p:nvPr/>
        </p:nvPicPr>
        <p:blipFill>
          <a:blip r:embed="rId2" cstate="print"/>
          <a:srcRect r="1878" b="75322"/>
          <a:stretch>
            <a:fillRect/>
          </a:stretch>
        </p:blipFill>
        <p:spPr bwMode="auto">
          <a:xfrm>
            <a:off x="152399" y="152400"/>
            <a:ext cx="8991601" cy="16924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2060848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Свежий воздух насыщает </a:t>
            </a:r>
            <a:r>
              <a:rPr lang="ru-RU" sz="2400" dirty="0" smtClean="0"/>
              <a:t>кислородом </a:t>
            </a:r>
            <a:r>
              <a:rPr lang="ru-RU" sz="2400" dirty="0"/>
              <a:t>клетки головного мозга, сохраняет прекрасное </a:t>
            </a:r>
            <a:r>
              <a:rPr lang="ru-RU" sz="2400" dirty="0" smtClean="0"/>
              <a:t>настроение</a:t>
            </a:r>
            <a:r>
              <a:rPr lang="ru-RU" sz="2400" dirty="0"/>
              <a:t>. Занятия спортом позволяют поддерживать тело в хорошей форме и сохранять здоровье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83568" y="3970385"/>
            <a:ext cx="79208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Кто любит спорт, тот здоров и бодр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Двигайся больше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проживешь дольше.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Каждый кузнец своего здоровья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Хоккей&#10;"/>
          <p:cNvPicPr>
            <a:picLocks noChangeAspect="1" noChangeArrowheads="1"/>
          </p:cNvPicPr>
          <p:nvPr/>
        </p:nvPicPr>
        <p:blipFill>
          <a:blip r:embed="rId2" cstate="print"/>
          <a:srcRect l="9625" t="22257" r="7936" b="7737"/>
          <a:stretch>
            <a:fillRect/>
          </a:stretch>
        </p:blipFill>
        <p:spPr bwMode="auto">
          <a:xfrm>
            <a:off x="539552" y="1052736"/>
            <a:ext cx="7704856" cy="489654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Хоккей.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5733256"/>
            <a:ext cx="8568952" cy="792089"/>
          </a:xfrm>
        </p:spPr>
        <p:txBody>
          <a:bodyPr>
            <a:normAutofit lnSpcReduction="10000"/>
          </a:bodyPr>
          <a:lstStyle/>
          <a:p>
            <a:r>
              <a:rPr lang="ru-RU" sz="1600" dirty="0"/>
              <a:t>В игре участвуют две </a:t>
            </a:r>
            <a:r>
              <a:rPr lang="ru-RU" sz="1600" dirty="0" smtClean="0"/>
              <a:t>команды .</a:t>
            </a:r>
            <a:r>
              <a:rPr lang="ru-RU" sz="1600" dirty="0"/>
              <a:t>Цель –забросить больше шайб в ворота соперников. У игроков тяжелая специальная форма , которая служит защитой от ударов шайбы или клюшки.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Фигурное катание.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752947"/>
          </a:xfrm>
        </p:spPr>
        <p:txBody>
          <a:bodyPr>
            <a:normAutofit fontScale="92500"/>
          </a:bodyPr>
          <a:lstStyle/>
          <a:p>
            <a:r>
              <a:rPr lang="ru-RU" sz="2000" dirty="0"/>
              <a:t>Фигурное катание- движение на коньках под музыку, с использованием скольжения, вращения, прыжков. Бывает одиночное и парное.</a:t>
            </a:r>
          </a:p>
          <a:p>
            <a:endParaRPr lang="ru-RU" dirty="0"/>
          </a:p>
        </p:txBody>
      </p:sp>
      <p:pic>
        <p:nvPicPr>
          <p:cNvPr id="4" name="Picture 2" descr="https://documents.infourok.ru/6d032c09-474e-4f3b-9ae4-405a3bddb0aa/0/slide_06.jpg"/>
          <p:cNvPicPr>
            <a:picLocks noChangeAspect="1" noChangeArrowheads="1"/>
          </p:cNvPicPr>
          <p:nvPr/>
        </p:nvPicPr>
        <p:blipFill>
          <a:blip r:embed="rId2" cstate="print"/>
          <a:srcRect l="12320" t="22649" r="12604" b="10434"/>
          <a:stretch>
            <a:fillRect/>
          </a:stretch>
        </p:blipFill>
        <p:spPr bwMode="auto">
          <a:xfrm>
            <a:off x="1475656" y="980728"/>
            <a:ext cx="6912768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Конькобежный спорт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05065"/>
            <a:ext cx="3744416" cy="576064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Бег на коньках по кругу на большой скорости.</a:t>
            </a:r>
            <a:endParaRPr lang="ru-RU" sz="2000" dirty="0"/>
          </a:p>
        </p:txBody>
      </p:sp>
      <p:pic>
        <p:nvPicPr>
          <p:cNvPr id="4" name="Picture 2" descr="https://documents.infourok.ru/6d032c09-474e-4f3b-9ae4-405a3bddb0aa/0/slide_08.jpg"/>
          <p:cNvPicPr>
            <a:picLocks noChangeAspect="1" noChangeArrowheads="1"/>
          </p:cNvPicPr>
          <p:nvPr/>
        </p:nvPicPr>
        <p:blipFill>
          <a:blip r:embed="rId2" cstate="print"/>
          <a:srcRect l="21145" t="26340" r="21328" b="14982"/>
          <a:stretch>
            <a:fillRect/>
          </a:stretch>
        </p:blipFill>
        <p:spPr bwMode="auto">
          <a:xfrm>
            <a:off x="467544" y="1052736"/>
            <a:ext cx="3384376" cy="2592288"/>
          </a:xfrm>
          <a:prstGeom prst="rect">
            <a:avLst/>
          </a:prstGeom>
          <a:noFill/>
        </p:spPr>
      </p:pic>
      <p:pic>
        <p:nvPicPr>
          <p:cNvPr id="5" name="Picture 2" descr="https://documents.infourok.ru/6d032c09-474e-4f3b-9ae4-405a3bddb0aa/0/slide_10.jpg"/>
          <p:cNvPicPr>
            <a:picLocks noChangeAspect="1" noChangeArrowheads="1"/>
          </p:cNvPicPr>
          <p:nvPr/>
        </p:nvPicPr>
        <p:blipFill>
          <a:blip r:embed="rId3" cstate="print"/>
          <a:srcRect l="11583" t="21921" r="17762" b="11754"/>
          <a:stretch>
            <a:fillRect/>
          </a:stretch>
        </p:blipFill>
        <p:spPr bwMode="auto">
          <a:xfrm>
            <a:off x="4788024" y="1124744"/>
            <a:ext cx="3789630" cy="267137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6016" y="3982998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Шорт-трек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4398496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Скоростной бег на коньках на короткой ледяной дорожке.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Сноубординг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680939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Спуск со снежных гор на специальном снаряжении – сноуборде.</a:t>
            </a:r>
          </a:p>
          <a:p>
            <a:endParaRPr lang="ru-RU" dirty="0"/>
          </a:p>
        </p:txBody>
      </p:sp>
      <p:pic>
        <p:nvPicPr>
          <p:cNvPr id="4" name="Picture 2" descr="https://documents.infourok.ru/6d032c09-474e-4f3b-9ae4-405a3bddb0aa/0/slide_12.jpg"/>
          <p:cNvPicPr>
            <a:picLocks noChangeAspect="1" noChangeArrowheads="1"/>
          </p:cNvPicPr>
          <p:nvPr/>
        </p:nvPicPr>
        <p:blipFill>
          <a:blip r:embed="rId2" cstate="print"/>
          <a:srcRect l="16183" t="26036" r="12864" b="10974"/>
          <a:stretch>
            <a:fillRect/>
          </a:stretch>
        </p:blipFill>
        <p:spPr bwMode="auto">
          <a:xfrm>
            <a:off x="1619672" y="1124744"/>
            <a:ext cx="5832648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Санный спорт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908721"/>
            <a:ext cx="4104456" cy="2448272"/>
          </a:xfrm>
        </p:spPr>
        <p:txBody>
          <a:bodyPr>
            <a:normAutofit lnSpcReduction="10000"/>
          </a:bodyPr>
          <a:lstStyle/>
          <a:p>
            <a:r>
              <a:rPr lang="ru-RU" sz="2600" dirty="0"/>
              <a:t>Спуск по скользкому склону, покрытому снегом и льдом на санях двухместных, одноместных, четырехместных.</a:t>
            </a:r>
          </a:p>
          <a:p>
            <a:endParaRPr lang="ru-RU" dirty="0"/>
          </a:p>
        </p:txBody>
      </p:sp>
      <p:pic>
        <p:nvPicPr>
          <p:cNvPr id="4" name="Picture 2" descr="https://documents.infourok.ru/6d032c09-474e-4f3b-9ae4-405a3bddb0aa/0/slide_14.jpg"/>
          <p:cNvPicPr>
            <a:picLocks noChangeAspect="1" noChangeArrowheads="1"/>
          </p:cNvPicPr>
          <p:nvPr/>
        </p:nvPicPr>
        <p:blipFill>
          <a:blip r:embed="rId2" cstate="print"/>
          <a:srcRect l="13169" t="24112" r="12758" b="14511"/>
          <a:stretch>
            <a:fillRect/>
          </a:stretch>
        </p:blipFill>
        <p:spPr bwMode="auto">
          <a:xfrm>
            <a:off x="323528" y="764704"/>
            <a:ext cx="4296827" cy="2808312"/>
          </a:xfrm>
          <a:prstGeom prst="rect">
            <a:avLst/>
          </a:prstGeom>
          <a:noFill/>
        </p:spPr>
      </p:pic>
      <p:pic>
        <p:nvPicPr>
          <p:cNvPr id="5" name="Picture 2" descr="https://documents.infourok.ru/6d032c09-474e-4f3b-9ae4-405a3bddb0aa/0/slide_18.jpg"/>
          <p:cNvPicPr>
            <a:picLocks noChangeAspect="1" noChangeArrowheads="1"/>
          </p:cNvPicPr>
          <p:nvPr/>
        </p:nvPicPr>
        <p:blipFill>
          <a:blip r:embed="rId3" cstate="print"/>
          <a:srcRect l="15319" t="22447" r="15746" b="16353"/>
          <a:stretch>
            <a:fillRect/>
          </a:stretch>
        </p:blipFill>
        <p:spPr bwMode="auto">
          <a:xfrm>
            <a:off x="4716016" y="3429000"/>
            <a:ext cx="4032448" cy="28083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3982998"/>
            <a:ext cx="44647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Бобслей.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293096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Скоростной спуск с горы по специальным оборудованным трассам на управляемых санях- бобах.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Кёрлинг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824955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Игра на ледяной площадке для двух команд, которые по очереди пускают по льду направленные мишени.</a:t>
            </a:r>
          </a:p>
          <a:p>
            <a:endParaRPr lang="ru-RU" dirty="0"/>
          </a:p>
        </p:txBody>
      </p:sp>
      <p:pic>
        <p:nvPicPr>
          <p:cNvPr id="6" name="Picture 2" descr="https://documents.infourok.ru/6d032c09-474e-4f3b-9ae4-405a3bddb0aa/0/slide_20.jpg"/>
          <p:cNvPicPr>
            <a:picLocks noChangeAspect="1" noChangeArrowheads="1"/>
          </p:cNvPicPr>
          <p:nvPr/>
        </p:nvPicPr>
        <p:blipFill>
          <a:blip r:embed="rId2" cstate="print"/>
          <a:srcRect l="13825" t="21538" r="12904" b="17710"/>
          <a:stretch>
            <a:fillRect/>
          </a:stretch>
        </p:blipFill>
        <p:spPr bwMode="auto">
          <a:xfrm>
            <a:off x="1115616" y="948119"/>
            <a:ext cx="6408712" cy="3990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4032448" cy="85010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Лыжные виды спорта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https://documents.infourok.ru/6d032c09-474e-4f3b-9ae4-405a3bddb0aa/0/slide_25.jpg"/>
          <p:cNvPicPr>
            <a:picLocks noChangeAspect="1" noChangeArrowheads="1"/>
          </p:cNvPicPr>
          <p:nvPr/>
        </p:nvPicPr>
        <p:blipFill>
          <a:blip r:embed="rId2" cstate="print"/>
          <a:srcRect l="13775" t="27915" r="23225" b="16505"/>
          <a:stretch>
            <a:fillRect/>
          </a:stretch>
        </p:blipFill>
        <p:spPr bwMode="auto">
          <a:xfrm>
            <a:off x="179512" y="1052736"/>
            <a:ext cx="3415625" cy="2262851"/>
          </a:xfrm>
          <a:prstGeom prst="rect">
            <a:avLst/>
          </a:prstGeom>
          <a:noFill/>
        </p:spPr>
      </p:pic>
      <p:pic>
        <p:nvPicPr>
          <p:cNvPr id="5" name="Picture 2" descr="https://documents.infourok.ru/6d032c09-474e-4f3b-9ae4-405a3bddb0aa/0/slide_27.jpg"/>
          <p:cNvPicPr>
            <a:picLocks noChangeAspect="1" noChangeArrowheads="1"/>
          </p:cNvPicPr>
          <p:nvPr/>
        </p:nvPicPr>
        <p:blipFill>
          <a:blip r:embed="rId3" cstate="print"/>
          <a:srcRect l="20889" t="26900" r="13668" b="16401"/>
          <a:stretch>
            <a:fillRect/>
          </a:stretch>
        </p:blipFill>
        <p:spPr bwMode="auto">
          <a:xfrm>
            <a:off x="5004048" y="980728"/>
            <a:ext cx="3375041" cy="2195810"/>
          </a:xfrm>
          <a:prstGeom prst="rect">
            <a:avLst/>
          </a:prstGeom>
          <a:noFill/>
        </p:spPr>
      </p:pic>
      <p:pic>
        <p:nvPicPr>
          <p:cNvPr id="6" name="Picture 2" descr="https://documents.infourok.ru/6d032c09-474e-4f3b-9ae4-405a3bddb0aa/0/slide_29.jpg"/>
          <p:cNvPicPr>
            <a:picLocks noChangeAspect="1" noChangeArrowheads="1"/>
          </p:cNvPicPr>
          <p:nvPr/>
        </p:nvPicPr>
        <p:blipFill>
          <a:blip r:embed="rId4" cstate="print"/>
          <a:srcRect l="16158" t="22700" r="17610" b="21650"/>
          <a:stretch>
            <a:fillRect/>
          </a:stretch>
        </p:blipFill>
        <p:spPr bwMode="auto">
          <a:xfrm>
            <a:off x="323528" y="4005064"/>
            <a:ext cx="3722753" cy="234888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940152" y="3291482"/>
            <a:ext cx="17281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Биатлон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549616"/>
            <a:ext cx="24117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Лыжные гонки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https://documents.infourok.ru/6d032c09-474e-4f3b-9ae4-405a3bddb0aa/0/slide_31.jpg"/>
          <p:cNvPicPr>
            <a:picLocks noChangeAspect="1" noChangeArrowheads="1"/>
          </p:cNvPicPr>
          <p:nvPr/>
        </p:nvPicPr>
        <p:blipFill>
          <a:blip r:embed="rId5" cstate="print"/>
          <a:srcRect l="13004" t="27950" r="15244" b="15351"/>
          <a:stretch>
            <a:fillRect/>
          </a:stretch>
        </p:blipFill>
        <p:spPr bwMode="auto">
          <a:xfrm>
            <a:off x="5004048" y="3717032"/>
            <a:ext cx="3312368" cy="196558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83569" y="3244334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Прыжки с трамплина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716016" y="5807567"/>
            <a:ext cx="33843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Горные лыжи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documents.infourok.ru/6d032c09-474e-4f3b-9ae4-405a3bddb0aa/0/slide_32.jpg"/>
          <p:cNvPicPr>
            <a:picLocks noChangeAspect="1" noChangeArrowheads="1"/>
          </p:cNvPicPr>
          <p:nvPr/>
        </p:nvPicPr>
        <p:blipFill>
          <a:blip r:embed="rId2" cstate="print"/>
          <a:srcRect r="-1040" b="60500"/>
          <a:stretch>
            <a:fillRect/>
          </a:stretch>
        </p:blipFill>
        <p:spPr bwMode="auto">
          <a:xfrm>
            <a:off x="323528" y="1052736"/>
            <a:ext cx="8568952" cy="359752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Спасибо за внимание.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47302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Кто спортом занимается, тот силы набирается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209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Хоккей.</vt:lpstr>
      <vt:lpstr>Фигурное катание.</vt:lpstr>
      <vt:lpstr>Конькобежный спорт.</vt:lpstr>
      <vt:lpstr>Сноубординг</vt:lpstr>
      <vt:lpstr>Санный спорт</vt:lpstr>
      <vt:lpstr>Кёрлинг</vt:lpstr>
      <vt:lpstr>Лыжные виды спорта</vt:lpstr>
      <vt:lpstr>Спасибо за внимание.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Мареева Лена</dc:creator>
  <cp:lastModifiedBy>Мареева Лена</cp:lastModifiedBy>
  <cp:revision>1</cp:revision>
  <dcterms:created xsi:type="dcterms:W3CDTF">2022-01-29T22:22:12Z</dcterms:created>
  <dcterms:modified xsi:type="dcterms:W3CDTF">2022-01-29T23:23:45Z</dcterms:modified>
</cp:coreProperties>
</file>