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9" r:id="rId4"/>
    <p:sldId id="261" r:id="rId5"/>
    <p:sldId id="265" r:id="rId6"/>
    <p:sldId id="272" r:id="rId7"/>
    <p:sldId id="273" r:id="rId8"/>
    <p:sldId id="274" r:id="rId9"/>
    <p:sldId id="275" r:id="rId10"/>
    <p:sldId id="278" r:id="rId11"/>
    <p:sldId id="279" r:id="rId12"/>
    <p:sldId id="280" r:id="rId13"/>
    <p:sldId id="281" r:id="rId14"/>
    <p:sldId id="283" r:id="rId15"/>
    <p:sldId id="28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" y="0"/>
            <a:ext cx="912571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21101" y="874255"/>
            <a:ext cx="69011" cy="333443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2800" b="1" dirty="0">
                <a:latin typeface="Times New Roman"/>
              </a:rPr>
              <a:t>Великий царь и реформатор ПЁТР ПЕРВЫЙ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76015" y="3834384"/>
            <a:ext cx="2867945" cy="1045464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/>
            <a:r>
              <a:rPr lang="ru" sz="1800" b="1" dirty="0">
                <a:solidFill>
                  <a:srgbClr val="958A6C"/>
                </a:solidFill>
                <a:latin typeface="Times New Roman"/>
              </a:rPr>
              <a:t>ПЕТР I ВЕЛИКИИ </a:t>
            </a:r>
            <a:r>
              <a:rPr lang="ru" sz="1800" b="1" dirty="0" smtClean="0">
                <a:solidFill>
                  <a:srgbClr val="958A6C"/>
                </a:solidFill>
                <a:latin typeface="Times New Roman"/>
              </a:rPr>
              <a:t>1672 -1725</a:t>
            </a:r>
            <a:r>
              <a:rPr lang="ru" sz="1800" b="1" dirty="0">
                <a:solidFill>
                  <a:srgbClr val="958A6C"/>
                </a:solidFill>
                <a:latin typeface="Times New Roman"/>
              </a:rPr>
              <a:t>, российский царь, первый российский император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"/>
            <a:ext cx="9144000" cy="683056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8952" y="3233927"/>
            <a:ext cx="7555992" cy="2631613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/>
            <a:r>
              <a:rPr lang="ru" sz="1800" b="1" dirty="0">
                <a:latin typeface="Times New Roman"/>
              </a:rPr>
              <a:t>Правление Петра Первого окончилось в 1725 году. Петровские реформы затронули все стороны российской Жизни, включая культуру и быт. Просвещение, образование, наука, искусство, быт развивались на протяжении 18 - 19вв. под знаком преобразований начатых Петром. Он герой своего времени. Пётр и его сподвижники совершили невероятное-за короткий исторический отрезок времени неузнаваемо преобразили Россию: построили новые города, создали развитую промышленность, сильную армию и флот, разгромили непобедимых шведов, добились выхода к морю, направили нашу страну по пути европейского развития.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" y="0"/>
            <a:ext cx="9131808" cy="68275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976" y="1072896"/>
            <a:ext cx="6458712" cy="393192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/>
            <a:r>
              <a:rPr lang="ru" sz="2000" b="1">
                <a:latin typeface="Times New Roman"/>
              </a:rPr>
              <a:t>Личность Петр I был привлекательна для писателей и поэтов. В то время они воспевали монархов потому, что они олицетворяли государство, героев - потому, что они служили государству, мир - потому, что он способствовал процветанию государства. В исторической литературе существуют разные оценки деятельности Петра Великого. Но большинство исследователей считают, что его реформы имели выдающееся значение в истории России.</a:t>
            </a:r>
          </a:p>
          <a:p>
            <a:pPr indent="0"/>
            <a:r>
              <a:rPr lang="ru" sz="2000" b="1">
                <a:latin typeface="Times New Roman"/>
              </a:rPr>
              <a:t>Не мог обойти стороной этого великого человека А.С. Пушкин. Он собрал огромный материал о Петре, писал заметки о нём, создал его образ в поэмах «Полтава», «Медный всадник», «Арап Петра Великого».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" y="0"/>
            <a:ext cx="9122664" cy="68214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13304" y="2670048"/>
            <a:ext cx="1188720" cy="201168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1275" b="1">
                <a:solidFill>
                  <a:srgbClr val="D62431"/>
                </a:solidFill>
                <a:latin typeface="Cambria"/>
              </a:rPr>
              <a:t>ПЕТР ПЕРВЫЙ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93720" y="2962656"/>
            <a:ext cx="731520" cy="115824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500">
                <a:solidFill>
                  <a:srgbClr val="7D8A9E"/>
                </a:solidFill>
                <a:latin typeface="Arial"/>
              </a:rPr>
              <a:t>тератор Всероссийский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23816" y="2432304"/>
            <a:ext cx="3678936" cy="3621024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/>
            <a:r>
              <a:rPr lang="ru" sz="2000" b="1">
                <a:latin typeface="Times New Roman"/>
              </a:rPr>
              <a:t>Когда читаешь литературу о Петре Первом обращаешь внимание на жестокость, грубость Петра, но нельзя не заметить и его талантливость, жизнелюбие, упорство, широту души, патриотизм. Эта двойственность Петра объясняется реалиями русской жизни. Петр действует так, как диктует его эпоха, он - сын своего времени.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86968" y="591312"/>
            <a:ext cx="914400" cy="134112"/>
          </a:xfrm>
          <a:prstGeom prst="rect">
            <a:avLst/>
          </a:prstGeom>
          <a:solidFill>
            <a:srgbClr val="472929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750">
                <a:solidFill>
                  <a:srgbClr val="958A6C"/>
                </a:solidFill>
                <a:latin typeface="Cambria"/>
              </a:rPr>
              <a:t>АЛЕКСЕЙ ТОЛСТОЙ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76528" y="2724912"/>
            <a:ext cx="682752" cy="97536"/>
          </a:xfrm>
          <a:prstGeom prst="rect">
            <a:avLst/>
          </a:prstGeom>
          <a:solidFill>
            <a:srgbClr val="1A241A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550" b="1">
                <a:solidFill>
                  <a:srgbClr val="958A6C"/>
                </a:solidFill>
                <a:latin typeface="Times New Roman"/>
              </a:rPr>
              <a:t>К.ВААИШЕВСК1Й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13104" y="4072128"/>
            <a:ext cx="566928" cy="292608"/>
          </a:xfrm>
          <a:prstGeom prst="rect">
            <a:avLst/>
          </a:prstGeom>
          <a:solidFill>
            <a:srgbClr val="2A3634"/>
          </a:solidFill>
        </p:spPr>
        <p:txBody>
          <a:bodyPr lIns="0" tIns="0" rIns="0" bIns="0">
            <a:noAutofit/>
          </a:bodyPr>
          <a:lstStyle/>
          <a:p>
            <a:pPr indent="0" algn="ctr">
              <a:lnSpc>
                <a:spcPct val="115000"/>
              </a:lnSpc>
            </a:pPr>
            <a:r>
              <a:rPr lang="ru" sz="550" b="1">
                <a:solidFill>
                  <a:srgbClr val="958A6C"/>
                </a:solidFill>
                <a:latin typeface="Times New Roman"/>
              </a:rPr>
              <a:t>ВОС ПИТА </a:t>
            </a:r>
            <a:r>
              <a:rPr lang="en-US" sz="550" b="1">
                <a:solidFill>
                  <a:srgbClr val="958A6C"/>
                </a:solidFill>
                <a:latin typeface="Times New Roman"/>
              </a:rPr>
              <a:t>HIE </a:t>
            </a:r>
            <a:r>
              <a:rPr lang="ru" sz="550" b="1">
                <a:solidFill>
                  <a:srgbClr val="958A6C"/>
                </a:solidFill>
                <a:latin typeface="Times New Roman"/>
              </a:rPr>
              <a:t>ЛИЧНОСТЬ ДЬЛО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47232" y="1667256"/>
            <a:ext cx="1054608" cy="408432"/>
          </a:xfrm>
          <a:prstGeom prst="rect">
            <a:avLst/>
          </a:prstGeom>
          <a:solidFill>
            <a:srgbClr val="4A0703"/>
          </a:solidFill>
        </p:spPr>
        <p:txBody>
          <a:bodyPr lIns="0" tIns="0" rIns="0" bIns="0">
            <a:noAutofit/>
          </a:bodyPr>
          <a:lstStyle/>
          <a:p>
            <a:pPr indent="0" algn="just"/>
            <a:r>
              <a:rPr lang="ru" sz="900">
                <a:solidFill>
                  <a:srgbClr val="B77445"/>
                </a:solidFill>
                <a:latin typeface="Cambria"/>
              </a:rPr>
              <a:t>ПЕТР I ВЕЛИКИЙ</a:t>
            </a:r>
          </a:p>
          <a:p>
            <a:pPr indent="0" algn="ctr">
              <a:lnSpc>
                <a:spcPct val="111000"/>
              </a:lnSpc>
            </a:pPr>
            <a:r>
              <a:rPr lang="ru" sz="500">
                <a:solidFill>
                  <a:srgbClr val="B77445"/>
                </a:solidFill>
                <a:latin typeface="Arial"/>
              </a:rPr>
              <a:t>МОСКОВСКИМ ЦАРЬ </a:t>
            </a:r>
            <a:r>
              <a:rPr lang="ru" sz="750">
                <a:solidFill>
                  <a:srgbClr val="B77445"/>
                </a:solidFill>
                <a:latin typeface="Arial"/>
              </a:rPr>
              <a:t>И ИМПЕРАТОР </a:t>
            </a:r>
            <a:r>
              <a:rPr lang="ru" sz="500">
                <a:solidFill>
                  <a:srgbClr val="B77445"/>
                </a:solidFill>
                <a:latin typeface="Arial"/>
              </a:rPr>
              <a:t>ВСЕРОССИЙСКИЙ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213104" y="3767328"/>
            <a:ext cx="573024" cy="262128"/>
          </a:xfrm>
          <a:prstGeom prst="rect">
            <a:avLst/>
          </a:prstGeom>
          <a:solidFill>
            <a:srgbClr val="2A3731"/>
          </a:solidFill>
        </p:spPr>
        <p:txBody>
          <a:bodyPr lIns="0" tIns="0" rIns="0" bIns="0">
            <a:noAutofit/>
          </a:bodyPr>
          <a:lstStyle/>
          <a:p>
            <a:pPr indent="0" algn="ctr"/>
            <a:r>
              <a:rPr lang="ru" sz="900">
                <a:solidFill>
                  <a:srgbClr val="958A6C"/>
                </a:solidFill>
                <a:latin typeface="Times New Roman"/>
              </a:rPr>
              <a:t>ПЕТРЕ</a:t>
            </a:r>
          </a:p>
          <a:p>
            <a:pPr indent="0" algn="ctr"/>
            <a:r>
              <a:rPr lang="ru" sz="900">
                <a:solidFill>
                  <a:srgbClr val="958A6C"/>
                </a:solidFill>
                <a:latin typeface="Times New Roman"/>
              </a:rPr>
              <a:t>ВЕЛ11К1Й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41832" y="798576"/>
            <a:ext cx="816864" cy="262128"/>
          </a:xfrm>
          <a:prstGeom prst="rect">
            <a:avLst/>
          </a:prstGeom>
          <a:solidFill>
            <a:srgbClr val="442A2B"/>
          </a:solidFill>
        </p:spPr>
        <p:txBody>
          <a:bodyPr lIns="0" tIns="0" rIns="0" bIns="0">
            <a:noAutofit/>
          </a:bodyPr>
          <a:lstStyle/>
          <a:p>
            <a:pPr indent="0" algn="ctr"/>
            <a:r>
              <a:rPr lang="ru" sz="900">
                <a:solidFill>
                  <a:srgbClr val="958A6C"/>
                </a:solidFill>
                <a:latin typeface="Cambria"/>
              </a:rPr>
              <a:t>ПЕТР ПЕРВЫЙ</a:t>
            </a:r>
          </a:p>
          <a:p>
            <a:pPr indent="0" algn="ctr"/>
            <a:r>
              <a:rPr lang="ru" sz="450">
                <a:solidFill>
                  <a:srgbClr val="958A6C"/>
                </a:solidFill>
                <a:latin typeface="Times New Roman"/>
              </a:rPr>
              <a:t>КНИГА ТРЕТЬЯ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"/>
            <a:ext cx="4517136" cy="68397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36878" y="1166343"/>
            <a:ext cx="3383280" cy="3614928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/>
            <a:r>
              <a:rPr lang="ru" sz="2000" b="1" dirty="0">
                <a:latin typeface="Times New Roman"/>
              </a:rPr>
              <a:t>Пушкин мечтал о реформах, подобных петровским по своим масштабам и значительности. Он писал: «Россия вошла в Европу, как спущенный корабль, при стуке топора и при громе пушек. Но войны, предпринятые Петром Великим, были благодетельны и плодотворны...».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"/>
            <a:ext cx="9144000" cy="683056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56560" y="1975103"/>
            <a:ext cx="3165460" cy="723491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4800" b="1" dirty="0">
                <a:latin typeface="Times New Roman"/>
              </a:rPr>
              <a:t>СПАСИБО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06168" y="3438143"/>
            <a:ext cx="4919100" cy="77701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4800" b="1" dirty="0">
                <a:latin typeface="Times New Roman"/>
              </a:rPr>
              <a:t>ЗА ВНИМАНИЕ!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056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98741" y="474453"/>
            <a:ext cx="3071002" cy="68148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4800" b="1" dirty="0" smtClean="0">
                <a:latin typeface="Times New Roman"/>
              </a:rPr>
              <a:t>Ссылки</a:t>
            </a:r>
            <a:endParaRPr lang="ru" sz="4800" b="1" dirty="0">
              <a:latin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2036" y="1475117"/>
            <a:ext cx="7073661" cy="3459192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indent="0"/>
            <a:endParaRPr lang="ru" sz="4800" b="1" dirty="0">
              <a:latin typeface="Times New Roman"/>
            </a:endParaRPr>
          </a:p>
        </p:txBody>
      </p:sp>
      <p:pic>
        <p:nvPicPr>
          <p:cNvPr id="1026" name="Picture 2" descr="C:\Users\EVGENIYA\Desktop\ронгогш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638" y="1302588"/>
            <a:ext cx="7831137" cy="4450511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458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48200" y="1078992"/>
            <a:ext cx="3291840" cy="2276684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/>
            <a:r>
              <a:rPr lang="ru" sz="2000" b="1" dirty="0">
                <a:latin typeface="Times New Roman"/>
              </a:rPr>
              <a:t>Пётр Первый (Пётр Алексеевич) - царь Московский из династии Романовых (с 1682 года и первый император Всероссийский (с 1721 года)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275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47616" y="880871"/>
            <a:ext cx="3737740" cy="5397265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241300">
              <a:lnSpc>
                <a:spcPct val="105000"/>
              </a:lnSpc>
            </a:pPr>
            <a:r>
              <a:rPr lang="ru" sz="2400" b="1" dirty="0">
                <a:latin typeface="Times New Roman"/>
              </a:rPr>
              <a:t>Петр Великий ключевая фигура отечественной </a:t>
            </a:r>
            <a:r>
              <a:rPr lang="ru" sz="2400" b="1" dirty="0" smtClean="0">
                <a:latin typeface="Times New Roman"/>
              </a:rPr>
              <a:t>истории, </a:t>
            </a:r>
            <a:r>
              <a:rPr lang="ru" sz="2400" b="1" dirty="0">
                <a:latin typeface="Times New Roman"/>
              </a:rPr>
              <a:t>вся деятельность которого связана с </a:t>
            </a:r>
            <a:r>
              <a:rPr lang="ru" sz="2400" b="1" dirty="0" smtClean="0">
                <a:solidFill>
                  <a:srgbClr val="958A6C"/>
                </a:solidFill>
                <a:latin typeface="Times New Roman"/>
              </a:rPr>
              <a:t> </a:t>
            </a:r>
            <a:r>
              <a:rPr lang="ru" sz="2400" b="1" dirty="0">
                <a:latin typeface="Times New Roman"/>
              </a:rPr>
              <a:t>реформами России. Во</a:t>
            </a:r>
          </a:p>
          <a:p>
            <a:pPr indent="241300">
              <a:lnSpc>
                <a:spcPct val="105000"/>
              </a:lnSpc>
            </a:pPr>
            <a:r>
              <a:rPr lang="ru" sz="2400" b="1" dirty="0">
                <a:latin typeface="Times New Roman"/>
              </a:rPr>
              <a:t>времена правления</a:t>
            </a:r>
          </a:p>
          <a:p>
            <a:pPr marL="205300" indent="0">
              <a:lnSpc>
                <a:spcPct val="105000"/>
              </a:lnSpc>
            </a:pPr>
            <a:r>
              <a:rPr lang="ru" sz="2400" b="1" dirty="0">
                <a:latin typeface="Times New Roman"/>
              </a:rPr>
              <a:t>Петра Первого значительно вырос авторитет России в мире, а сам император стал для многих образцом государя реформатора.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"/>
            <a:ext cx="9144000" cy="683056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24400" y="862584"/>
            <a:ext cx="2758068" cy="33059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2000" b="1" dirty="0">
                <a:latin typeface="Times New Roman"/>
              </a:rPr>
              <a:t>Вклад в судьбу России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21352" y="1475231"/>
            <a:ext cx="3605784" cy="4624485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/>
            <a:r>
              <a:rPr lang="ru" sz="2000" b="1" dirty="0">
                <a:latin typeface="Times New Roman"/>
              </a:rPr>
              <a:t>Правление Петра Великого продолжалось 36 лет, и 28 из них Россия находилась в состоянии войны. Петровские реформы тесно связаны с решением внешнеполитических задач, стоявших перед русским государством. Огромную роль в осуществлении необходимых преобразований сыграла личность самого Петра I, не щадившего ради блага Отечества ни себя, ни других</a:t>
            </a:r>
            <a:r>
              <a:rPr lang="ru" sz="1800" dirty="0">
                <a:latin typeface="Calibri"/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000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17772" y="841063"/>
            <a:ext cx="1671567" cy="42501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2400" b="1" dirty="0" smtClean="0">
                <a:latin typeface="Times New Roman"/>
              </a:rPr>
              <a:t>Экономика</a:t>
            </a:r>
            <a:endParaRPr lang="ru" sz="2400" b="1" dirty="0">
              <a:latin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14672" y="1514856"/>
            <a:ext cx="3477768" cy="348089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/>
            <a:r>
              <a:rPr lang="ru" sz="2000" b="1" dirty="0">
                <a:latin typeface="Times New Roman"/>
              </a:rPr>
              <a:t>Было построено много новых заводов и фабрик, возникли новые отрасли промышленности.</a:t>
            </a:r>
          </a:p>
          <a:p>
            <a:pPr indent="0"/>
            <a:r>
              <a:rPr lang="ru" sz="2000" b="1" dirty="0">
                <a:latin typeface="Times New Roman"/>
              </a:rPr>
              <a:t>Петр I отчетливо понимал необходимость преодоления технической отсталости России и всячески способствовал развитию русской промышленности и торговли.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7419" y="560717"/>
            <a:ext cx="9514936" cy="7190865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"/>
            <a:ext cx="9144000" cy="68305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48200" y="1271239"/>
            <a:ext cx="3651504" cy="3490332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r>
              <a:rPr lang="ru" sz="2000" b="1" dirty="0">
                <a:latin typeface="Times New Roman"/>
              </a:rPr>
              <a:t>При правлении Петра отсталая Россия совершила огромный скачок в промышленном развитии. Но преобразования эпохи осуществлялись за счет огромных жертв трудового населения. На плечи народа легли новые </a:t>
            </a:r>
            <a:r>
              <a:rPr lang="ru" sz="2000" b="1" dirty="0" smtClean="0">
                <a:latin typeface="Times New Roman"/>
              </a:rPr>
              <a:t>тяготы: увеличены налоги, введена рекрутчина.</a:t>
            </a:r>
          </a:p>
          <a:p>
            <a:pPr indent="0"/>
            <a:endParaRPr lang="ru" sz="2000" b="1" dirty="0">
              <a:latin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"/>
            <a:ext cx="9144000" cy="683056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18304" y="554365"/>
            <a:ext cx="3166872" cy="348884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>
              <a:lnSpc>
                <a:spcPct val="86000"/>
              </a:lnSpc>
            </a:pPr>
            <a:r>
              <a:rPr lang="ru" sz="2000" b="1" dirty="0" smtClean="0">
                <a:latin typeface="Times New Roman"/>
              </a:rPr>
              <a:t>ИНТЕРЕСНЫЕ </a:t>
            </a:r>
            <a:r>
              <a:rPr lang="ru" sz="2000" b="1" dirty="0">
                <a:latin typeface="Times New Roman"/>
              </a:rPr>
              <a:t>ФАКТЫ.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159727"/>
            <a:ext cx="3702205" cy="5296829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 algn="just"/>
            <a:r>
              <a:rPr lang="ru" sz="1800" b="1" dirty="0">
                <a:latin typeface="Times New Roman"/>
              </a:rPr>
              <a:t>Как Пётр I завлекал в библиотеки. Пётр I в своё время прививал любовь к чтению? Открывая библиотеку при Кунсткамере, государь в разговоре с генерал-прокурором города, который выступал за то, чтобы брать с людей деньги за посещение библиотеки, повелел - тому, кто придет в библиотеку, на выходе давать чашку кофе или рюмку водки. И это подействовало: народ стал вставать в очередь, чтобы получить заветный бонус. </a:t>
            </a:r>
            <a:r>
              <a:rPr lang="ru" sz="1800" b="1" dirty="0" smtClean="0">
                <a:latin typeface="Times New Roman"/>
              </a:rPr>
              <a:t>Главному библиотекарю </a:t>
            </a:r>
            <a:r>
              <a:rPr lang="ru" sz="1800" b="1" dirty="0">
                <a:latin typeface="Times New Roman"/>
              </a:rPr>
              <a:t>Кунсткамеры выдавались 200 рублей.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B6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8848" y="341376"/>
            <a:ext cx="7360920" cy="1725168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marL="2266764" indent="0">
              <a:lnSpc>
                <a:spcPct val="87000"/>
              </a:lnSpc>
            </a:pPr>
            <a:r>
              <a:rPr lang="ru" sz="2400" b="1" dirty="0">
                <a:latin typeface="Times New Roman"/>
              </a:rPr>
              <a:t>«Петровская ассамблея»</a:t>
            </a:r>
          </a:p>
          <a:p>
            <a:pPr indent="0">
              <a:lnSpc>
                <a:spcPct val="105000"/>
              </a:lnSpc>
              <a:spcAft>
                <a:spcPts val="700"/>
              </a:spcAft>
            </a:pPr>
            <a:r>
              <a:rPr lang="ru" sz="2000" dirty="0">
                <a:latin typeface="Times New Roman"/>
              </a:rPr>
              <a:t>Петр1 придавал ассамблеям значение школы светского воспитания. По его замыслу, на них должна была царить непринужденная обстановка</a:t>
            </a:r>
            <a:r>
              <a:rPr lang="ru" sz="1800" dirty="0">
                <a:latin typeface="Calibri"/>
              </a:rPr>
              <a:t>.</a:t>
            </a:r>
          </a:p>
          <a:p>
            <a:pPr indent="88900">
              <a:lnSpc>
                <a:spcPct val="87000"/>
              </a:lnSpc>
            </a:pPr>
            <a:r>
              <a:rPr lang="ru" sz="2400" b="1" dirty="0">
                <a:latin typeface="Times New Roman"/>
              </a:rPr>
              <a:t>Правила организации и поведения на ассамблеях.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2301240"/>
            <a:ext cx="7461504" cy="1194816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/>
            <a:r>
              <a:rPr lang="ru" sz="2000">
                <a:latin typeface="Times New Roman"/>
              </a:rPr>
              <a:t>1. Ассамблеи проводились у вельмож, имевших просторные дома. Хозяева должны были отвести для ассамблеи 3 зала: для танцев, для игр в шахматы и шашки, для застолий. Хозяин не обязан был ни встречать гостей, ни развлекать их.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3825240"/>
            <a:ext cx="7184136" cy="1182624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/>
            <a:r>
              <a:rPr lang="ru" sz="2000">
                <a:latin typeface="Times New Roman"/>
              </a:rPr>
              <a:t>2. Начинались ассамблеи в 4 - 5 часов дня и продолжались до 10 часов вечера. Каждый из гостей распоряжался своей особой и временем по своему вкусу: танцевали, играли в шахматы, шашки, беседовали или просто наблюдали за происходящим.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91896" y="5349240"/>
            <a:ext cx="7571232" cy="877824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/>
            <a:r>
              <a:rPr lang="ru" sz="2000">
                <a:latin typeface="Times New Roman"/>
              </a:rPr>
              <a:t>3. Ассамблеи открывались церемониальными танцами. Они продолжались около получаса. Дамы и кавалеры стояли в 2 ряда друг против друга. Кавалеры низко кланялись, дамы приседали.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773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Biblioteka</dc:creator>
  <cp:lastModifiedBy>EVGENIYA</cp:lastModifiedBy>
  <cp:revision>7</cp:revision>
  <dcterms:modified xsi:type="dcterms:W3CDTF">2022-02-14T12:08:29Z</dcterms:modified>
</cp:coreProperties>
</file>