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70" r:id="rId10"/>
    <p:sldId id="263" r:id="rId11"/>
    <p:sldId id="264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Pictures\&#1041;&#1077;&#1083;&#1075;&#1086;&#1088;&#1086;&#1076;-&#1083;&#1102;&#1073;&#1080;&#1084;&#1099;&#1081;%20&#1075;&#1086;&#1088;&#1086;&#1076;_Trim.mp4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5%D0%BB%D0%B3%D0%BE%D1%80%D0%BE%D0%B4%D1%81%D0%BA%D0%B0%D1%8F_%D0%BE%D0%B1%D0%BB%D0%B0%D1%81%D1%82%D1%8C" TargetMode="External"/><Relationship Id="rId13" Type="http://schemas.openxmlformats.org/officeDocument/2006/relationships/hyperlink" Target="https://ru.wikipedia.org/wiki/%D0%9C%D0%BE%D1%81%D0%BA%D0%B2%D0%B0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ru.wikipedia.org/wiki/%D0%90%D0%B4%D0%BC%D0%B8%D0%BD%D0%B8%D1%81%D1%82%D1%80%D0%B0%D1%82%D0%B8%D0%B2%D0%BD%D1%8B%D0%B9_%D1%86%D0%B5%D0%BD%D1%82%D1%80" TargetMode="External"/><Relationship Id="rId12" Type="http://schemas.openxmlformats.org/officeDocument/2006/relationships/hyperlink" Target="https://ru.wikipedia.org/wiki/%D0%A1%D0%B5%D0%B2%D0%B5%D1%80%D1%81%D0%BA%D0%B8%D0%B9_%D0%94%D0%BE%D0%BD%D0%B5%D1%8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E%D1%81%D1%81%D0%B8%D1%8F" TargetMode="External"/><Relationship Id="rId11" Type="http://schemas.openxmlformats.org/officeDocument/2006/relationships/hyperlink" Target="https://ru.wikipedia.org/wiki/%D0%92%D0%B5%D0%B7%D0%B5%D0%BB%D0%BA%D0%B0" TargetMode="External"/><Relationship Id="rId5" Type="http://schemas.openxmlformats.org/officeDocument/2006/relationships/hyperlink" Target="https://ru.wikipedia.org/wiki/%D0%95%D0%B2%D1%80%D0%BE%D0%BF%D0%B5%D0%B9%D1%81%D0%BA%D0%B0%D1%8F_%D1%87%D0%B0%D1%81%D1%82%D1%8C_%D0%A0%D0%BE%D1%81%D1%81%D0%B8%D0%B8" TargetMode="External"/><Relationship Id="rId15" Type="http://schemas.openxmlformats.org/officeDocument/2006/relationships/image" Target="../media/image8.jpeg"/><Relationship Id="rId10" Type="http://schemas.openxmlformats.org/officeDocument/2006/relationships/hyperlink" Target="https://ru.wikipedia.org/wiki/%D0%91%D0%B5%D0%BB%D0%B3%D0%BE%D1%80%D0%BE%D0%B4%D1%81%D0%BA%D0%BE%D0%B5_%D0%B2%D0%BE%D0%B4%D0%BE%D1%85%D1%80%D0%B0%D0%BD%D0%B8%D0%BB%D0%B8%D1%89%D0%B5" TargetMode="External"/><Relationship Id="rId4" Type="http://schemas.openxmlformats.org/officeDocument/2006/relationships/hyperlink" Target="https://ru.wikipedia.org/wiki/%D0%A1%D1%80%D0%B5%D0%B4%D0%BD%D1%8F%D1%8F_%D0%BF%D0%BE%D0%BB%D0%BE%D1%81%D0%B0_%D0%A0%D0%BE%D1%81%D1%81%D0%B8%D0%B8" TargetMode="External"/><Relationship Id="rId9" Type="http://schemas.openxmlformats.org/officeDocument/2006/relationships/hyperlink" Target="https://ru.wikipedia.org/wiki/%D0%A1%D1%80%D0%B5%D0%B4%D0%BD%D0%B5%D1%80%D1%83%D1%81%D1%81%D0%BA%D0%B0%D1%8F_%D0%B2%D0%BE%D0%B7%D0%B2%D1%8B%D1%88%D0%B5%D0%BD%D0%BD%D0%BE%D1%81%D1%82%D1%8C" TargetMode="External"/><Relationship Id="rId14" Type="http://schemas.openxmlformats.org/officeDocument/2006/relationships/hyperlink" Target="https://ru.wikipedia.org/wiki/%D0%A3%D0%BA%D1%80%D0%B0%D0%B8%D0%BD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55;&#1072;&#1090;&#1088;&#1080;&#1086;&#1090;&#1080;&#1095;&#1077;&#1089;&#1082;&#1080;&#1077;%20&#1057;&#1074;&#1103;&#1097;&#1077;&#1085;&#1085;&#1072;&#1103;%20&#1042;&#1086;&#1081;&#1085;&#1072;.mp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&quot;белгород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7965335" cy="5572164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714348" y="642918"/>
            <a:ext cx="535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Белгород - частичка России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2500306"/>
            <a:ext cx="478634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12 июля 1943 года состоялось крупнейшее в истории войн сражение — танковый бой под Прохоровкой (Белгородская область) между частями германской и советской армий в ходе Курской битвы — одной из ключевых битв Великой Отечественной. В этом танковом сражении принимало участие около 1200 танков. Противник был остановлен, а войска Воронежского и Степного фронтов штурмом овладели Белгородом.</a:t>
            </a:r>
            <a:endParaRPr lang="ru-RU" sz="2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6390" name="Picture 6" descr="Картинки по запросу &quot;белгород великая отечественная война сражения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428868"/>
            <a:ext cx="3708232" cy="2428892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6392" name="Picture 8" descr="Картинки по запросу &quot;белгород великая отечественная война сражения&quot;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3786214" cy="2139705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6394" name="Picture 10" descr="Картинки по запросу &quot;белгород великая отечественная война сражения&quot;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14290"/>
            <a:ext cx="3000396" cy="196901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57752" y="3429000"/>
            <a:ext cx="414340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 честь освобождения Белгорода 5 августа 1943 года был дан салют. С тех пор Белгород называют городом первого салюта.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Картинки по запросу &quot;белгород город первого салюта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00042"/>
            <a:ext cx="3653543" cy="2643206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285728"/>
            <a:ext cx="52864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Был оккупирован, но не был сломлен,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Был осаждён, но не был покорён.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Был каждый дом войною той разгромлен,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Но Белгород родной не сокрушён…</a:t>
            </a:r>
          </a:p>
        </p:txBody>
      </p:sp>
      <p:pic>
        <p:nvPicPr>
          <p:cNvPr id="15364" name="Picture 4" descr="Картинки по запросу &quot;салют из артиллерии&quot;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4326414" cy="2433608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7715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Памятник-стела «Город воинской славы» — стела, расположенная на Соборной площади в городе Белгороде. На постаменте размещён текст Указа Президента Российской Федерации о присвоении городу почётного звания «Город воинской славы».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6626" name="Picture 2" descr="Картинки по запросу &quot;белгород стелла фото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714620"/>
            <a:ext cx="5429288" cy="3345085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43438" y="3000372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Сегодняшний Белгород — это город, в облике и жизни которого гармонично переплетены элементы старины и современности, культуры и науки, классики и новаторства.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Картинки по запросу &quot;белгород сегодня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3646899" cy="2428892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25604" name="Picture 4" descr="Картинки по запросу &quot;белгород сегодня&quot;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71480"/>
            <a:ext cx="3286147" cy="2357454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25606" name="Picture 6" descr="Картинки по запросу &quot;белгород сегодня&quot;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214686"/>
            <a:ext cx="4290468" cy="285752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071678"/>
            <a:ext cx="8786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Белгород-любимый город_Tri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00042"/>
            <a:ext cx="8215370" cy="5804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071678"/>
            <a:ext cx="8786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 !</a:t>
            </a:r>
            <a:endParaRPr lang="ru-RU" sz="8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714488"/>
            <a:ext cx="857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Участники проекта: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Есипова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О.Л. - воспитатель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Дмитриева С.А. </a:t>
            </a:r>
            <a:r>
              <a:rPr lang="ru-RU" sz="3200" b="1" smtClean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3200" b="1" smtClean="0">
                <a:solidFill>
                  <a:srgbClr val="002060"/>
                </a:solidFill>
                <a:latin typeface="Monotype Corsiva" pitchFamily="66" charset="0"/>
              </a:rPr>
              <a:t>педагог-психолог</a:t>
            </a:r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214290"/>
            <a:ext cx="6000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Давным-давно, на Меловой горе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Волконским-князем город был основан.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Там, в поле диком, в гулкой синеве,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Он русскими царями коронован.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И возводили крепость, рыли рвы,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И Белый град свои расправил плечи.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Уж не сносить врагу своей главы,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Не преступить рубеж черты Засечной.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1506" name="Picture 2" descr="Картинки по запросу &quot;белгород основание города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3686425" cy="2766988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2290" name="Picture 2" descr="Картинки по запросу &quot;белгород герб основания город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785794"/>
            <a:ext cx="2643174" cy="2281803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28596" y="285728"/>
            <a:ext cx="78581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Первая крепость на месте современного Белгорода была основана в 993 году князем Владимиром как город Киевской Руси.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1635-1658 гг. для более надежной охраны русских земель от набегов крымских татар была сооружена сплошная линия военных оборонительных укреплений - Белгородская засечная черта - крепость, в которой город занял центральное место.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484" name="Picture 4" descr="Картинки по запросу &quot;белгород основание города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3786214" cy="2577647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214290"/>
            <a:ext cx="392909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Флаг Белгородской области был принят в июне 2000 года.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Синий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крест разделяет флаг на четыре равные части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Белый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цвет символизирует богатые залежи и производство мела, молока и сахара.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Зелёный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цвет-изобилие и плодородие земли.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Красный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-кровь, пролитую защитниками Отечества на белгородских рубежах в 16-20 веках.</a:t>
            </a:r>
          </a:p>
          <a:p>
            <a:r>
              <a:rPr lang="ru-RU" sz="2400" b="1" dirty="0" smtClean="0">
                <a:latin typeface="Monotype Corsiva" pitchFamily="66" charset="0"/>
              </a:rPr>
              <a:t>Чёрный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 богатство чернозёма и недр области.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643314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Герб города Белгорода это: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Синее небо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-красота и величие,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Чёрный орёл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-власть и прозорливость,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Золотой лев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-сила и храбрость,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Зелёное поле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-надежда и изобилие.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9460" name="Picture 4" descr="Картинки по запросу &quot;белгород герб и флаг что обозначает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4719516" cy="3143272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&quot;белгород на карте россии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57166"/>
            <a:ext cx="3286148" cy="214314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5429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Бе́лгород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 — город на юге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4" tooltip="Средняя полоса России"/>
              </a:rPr>
              <a:t>средней полосы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5" tooltip="Европейская часть России"/>
              </a:rPr>
              <a:t>европейской части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6" tooltip="Россия"/>
              </a:rPr>
              <a:t>России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,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7" tooltip="Административный центр"/>
              </a:rPr>
              <a:t>административный центр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8" tooltip="Белгородская область"/>
              </a:rPr>
              <a:t>Белгородской области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. Расположен на южной окраине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9" tooltip="Среднерусская возвышенность"/>
              </a:rPr>
              <a:t>Среднерусской возвышенности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, на берегах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10" tooltip="Белгородское водохранилище"/>
              </a:rPr>
              <a:t>Белгородского водохранилища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, рек </a:t>
            </a:r>
            <a:r>
              <a:rPr lang="ru-RU" sz="2400" b="1" u="sng" dirty="0" err="1" smtClean="0">
                <a:solidFill>
                  <a:srgbClr val="002060"/>
                </a:solidFill>
                <a:latin typeface="Monotype Corsiva" pitchFamily="66" charset="0"/>
                <a:hlinkClick r:id="rId11" tooltip="Везелка"/>
              </a:rPr>
              <a:t>Везелки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 и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12" tooltip="Северский Донец"/>
              </a:rPr>
              <a:t>Северский Донец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, в 700 км к югу от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13" tooltip="Москва"/>
              </a:rPr>
              <a:t>Москвы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, в 40 км от границы с 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hlinkClick r:id="rId14" tooltip="Украина"/>
              </a:rPr>
              <a:t>Украиной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3556" name="Picture 4" descr="Картинки по запросу &quot;белгород реки&quot;&quot;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58" y="3643314"/>
            <a:ext cx="5643601" cy="2888798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286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Давным-давно закончилась война,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На </a:t>
            </a:r>
            <a:r>
              <a:rPr lang="ru-RU" sz="3200" b="1" dirty="0" err="1" smtClean="0">
                <a:solidFill>
                  <a:srgbClr val="002060"/>
                </a:solidFill>
                <a:latin typeface="Monotype Corsiva" pitchFamily="66" charset="0"/>
              </a:rPr>
              <a:t>Прохоровском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поле под Белгородом тишина…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Могилы холм и голос ветерана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Напоминают: забывать о прошлом рано…</a:t>
            </a:r>
          </a:p>
          <a:p>
            <a:endParaRPr lang="ru-RU" sz="32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Картинки по запросу &quot;белгород памятники братская могила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428868"/>
            <a:ext cx="6250785" cy="416719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2285992"/>
            <a:ext cx="4857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Во время войны Белгород и его окрестности стали местом ожесточенных кровопролитных боев. Город был дважды оккупирован немецко-фашистскими захватчиками. Десятки тысяч </a:t>
            </a:r>
            <a:r>
              <a:rPr lang="ru-RU" sz="2200" b="1" dirty="0" err="1" smtClean="0">
                <a:solidFill>
                  <a:srgbClr val="002060"/>
                </a:solidFill>
                <a:latin typeface="Monotype Corsiva" pitchFamily="66" charset="0"/>
              </a:rPr>
              <a:t>белгородцев</a:t>
            </a: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 были расстреляны и замучены в застенках гестапо. Из 34 тысяч населения, проживающего в Белгороде до войны, осталось 150 человек. Оккупация Белгорода продолжалась 1 год и 8 месяцев.</a:t>
            </a:r>
            <a:endParaRPr lang="ru-RU" sz="2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410" name="AutoShape 2" descr="Картинки по запросу &quot;белгород великая отечественная война сражения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&quot;белгород великая отечественная война сражения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Картинки по запросу &quot;белгород великая отечественная война сражения&quot;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7166"/>
            <a:ext cx="3200340" cy="1800191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7416" name="Picture 8" descr="Картинки по запросу &quot;белгород великая отечественная война город&quot;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071942"/>
            <a:ext cx="3571900" cy="2500330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7418" name="Picture 10" descr="Картинки по запросу &quot;белгород великая отечественная война бои в городе&quot;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785794"/>
            <a:ext cx="3714776" cy="2357454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0" name="Патриотические Священная Вой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фон для презентации по войне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AutoShape 2" descr="Картинки по запросу &quot;белгород великая отечественная война сражения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&quot;белгород великая отечественная война сражения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4" y="500042"/>
            <a:ext cx="76438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5 июля 1943 года началась Курская битва. Линия фронта проходила через Белгород, на который беспрерывно сыпались снаряды.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Город был практически полностью разрушен.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" name="Picture 2" descr="Картинки по запросу &quot;белгород во время войны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643182"/>
            <a:ext cx="5286412" cy="3613758"/>
          </a:xfrm>
          <a:prstGeom prst="rect">
            <a:avLst/>
          </a:prstGeom>
          <a:noFill/>
          <a:effectLst>
            <a:glow rad="101600">
              <a:schemeClr val="tx1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465</Words>
  <Application>Microsoft Office PowerPoint</Application>
  <PresentationFormat>Экран (4:3)</PresentationFormat>
  <Paragraphs>43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Admin609</cp:lastModifiedBy>
  <cp:revision>39</cp:revision>
  <dcterms:created xsi:type="dcterms:W3CDTF">2020-02-03T09:47:01Z</dcterms:created>
  <dcterms:modified xsi:type="dcterms:W3CDTF">2022-02-14T09:14:50Z</dcterms:modified>
</cp:coreProperties>
</file>