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324" r:id="rId3"/>
    <p:sldId id="316" r:id="rId4"/>
    <p:sldId id="327" r:id="rId5"/>
    <p:sldId id="325" r:id="rId6"/>
    <p:sldId id="328" r:id="rId7"/>
    <p:sldId id="326" r:id="rId8"/>
    <p:sldId id="309" r:id="rId9"/>
    <p:sldId id="330" r:id="rId10"/>
    <p:sldId id="332" r:id="rId11"/>
    <p:sldId id="331" r:id="rId12"/>
    <p:sldId id="333" r:id="rId13"/>
    <p:sldId id="31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00" autoAdjust="0"/>
  </p:normalViewPr>
  <p:slideViewPr>
    <p:cSldViewPr>
      <p:cViewPr varScale="1">
        <p:scale>
          <a:sx n="85" d="100"/>
          <a:sy n="85" d="100"/>
        </p:scale>
        <p:origin x="54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9FF274F-B29F-4AA5-A541-0087EC16275F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CDD0B1-CC77-4825-99A3-7BA5BC9CAB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772400" cy="1829761"/>
          </a:xfrm>
        </p:spPr>
        <p:txBody>
          <a:bodyPr>
            <a:noAutofit/>
          </a:bodyPr>
          <a:lstStyle/>
          <a:p>
            <a:pPr marL="182880" indent="0" algn="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Презентация на тему: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«Бинарное занятие»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подготовила: Белова Е.Ю.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27280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kipd6\Desktop\фото телефон\Camera\20202030956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66" y="2708920"/>
            <a:ext cx="6018266" cy="388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42042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1024"/>
            <a:ext cx="8064896" cy="617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1124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680" y="1849994"/>
            <a:ext cx="5966328" cy="3816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24128" y="2636912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Итог бинарного занятия</a:t>
            </a:r>
          </a:p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оллективная аппликация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«Осеннее дерево»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07342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66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965652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1124744"/>
            <a:ext cx="8281987" cy="315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kipd6\Desktop\картинки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13" y="4564063"/>
            <a:ext cx="222885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629208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622" y="476672"/>
            <a:ext cx="8672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771481" cy="280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kipd6\Desktop\картинки\__20140207_17088349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2" y="4365104"/>
            <a:ext cx="2668786" cy="239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36091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739775" cy="403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kipd6\Desktop\картинки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850" y="4509120"/>
            <a:ext cx="1704975" cy="203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74384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63284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kipd6\Desktop\картинки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88" y="440372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88297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82341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Совместно с дефектологом ребята изучали окружающий мир, ФЭМП, развитие речи, а с воспитателем художественно-эстетическое творчество (коллективную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аппликацию). 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Важным </a:t>
            </a:r>
            <a:r>
              <a:rPr lang="ru-RU" sz="2400" b="1" dirty="0">
                <a:solidFill>
                  <a:srgbClr val="7030A0"/>
                </a:solidFill>
              </a:rPr>
              <a:t>моментом, на который мы обращаем внимание, является взаимодействие в группе. Мы наблюдали, как ребята могут проявить свои организаторские, лидерские и творческие способности в группе сверстников. Это дало нам множество информации для планирования дальнейшей работы: индивидуальной и групповой.</a:t>
            </a:r>
          </a:p>
        </p:txBody>
      </p:sp>
      <p:pic>
        <p:nvPicPr>
          <p:cNvPr id="1026" name="Picture 2" descr="C:\Users\kipd6\Desktop\картинки\__20140207_17088349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67993"/>
            <a:ext cx="1574704" cy="130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90780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\Desktop\фото\IMG-39cdb12d2933b5c982e1f770d344d9d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709248" cy="526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Бинарное занятие «Золотая осень»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01157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1369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endParaRPr lang="ru-RU" dirty="0">
              <a:solidFill>
                <a:srgbClr val="000000"/>
              </a:solidFill>
              <a:latin typeface="Fira San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620688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Также нами было проведено бинарное коррекционно-развивающее занятие, которое проводилось учителем-логопедом и воспитателем с обучающимися 4-5 лет с интеллектуальными нарушениями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55276"/>
            <a:ext cx="6048672" cy="4559680"/>
          </a:xfrm>
        </p:spPr>
      </p:pic>
    </p:spTree>
    <p:extLst>
      <p:ext uri="{BB962C8B-B14F-4D97-AF65-F5344CB8AC3E}">
        <p14:creationId xmlns:p14="http://schemas.microsoft.com/office/powerpoint/2010/main" val="2734017899"/>
      </p:ext>
    </p:extLst>
  </p:cSld>
  <p:clrMapOvr>
    <a:masterClrMapping/>
  </p:clrMapOvr>
  <p:transition spd="slow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3" y="476672"/>
            <a:ext cx="816090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94269"/>
      </p:ext>
    </p:extLst>
  </p:cSld>
  <p:clrMapOvr>
    <a:masterClrMapping/>
  </p:clrMapOvr>
  <p:transition spd="slow">
    <p:checke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408</TotalTime>
  <Words>103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Candara</vt:lpstr>
      <vt:lpstr>Fira Sans</vt:lpstr>
      <vt:lpstr>Symbol</vt:lpstr>
      <vt:lpstr>Times New Roman</vt:lpstr>
      <vt:lpstr>Волна</vt:lpstr>
      <vt:lpstr>  Презентация на тему:  «Бинарное занятие»  подготовила: Белова Е.Ю.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Бинарное занятие «Золотая осень»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воспитателя:  Беловой Е.Ю. за 2018-19 уч.год.</dc:title>
  <dc:creator>Батя</dc:creator>
  <cp:lastModifiedBy>User</cp:lastModifiedBy>
  <cp:revision>68</cp:revision>
  <dcterms:created xsi:type="dcterms:W3CDTF">2019-05-23T15:36:32Z</dcterms:created>
  <dcterms:modified xsi:type="dcterms:W3CDTF">2022-02-14T15:23:35Z</dcterms:modified>
</cp:coreProperties>
</file>