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62" r:id="rId2"/>
    <p:sldId id="256" r:id="rId3"/>
    <p:sldId id="258" r:id="rId4"/>
    <p:sldId id="259" r:id="rId5"/>
    <p:sldId id="260" r:id="rId6"/>
    <p:sldId id="266" r:id="rId7"/>
    <p:sldId id="267" r:id="rId8"/>
    <p:sldId id="264" r:id="rId9"/>
    <p:sldId id="265" r:id="rId10"/>
    <p:sldId id="261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537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04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4558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288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0922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314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581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43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767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47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342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484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445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480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93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18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78E3C-F4B9-4D2D-9533-2984444126D3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1E6EC29-AB9C-4232-BAC7-F0FBA940C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332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6438" y="285448"/>
            <a:ext cx="7766936" cy="1646302"/>
          </a:xfrm>
        </p:spPr>
        <p:txBody>
          <a:bodyPr/>
          <a:lstStyle/>
          <a:p>
            <a:pPr algn="ctr"/>
            <a:r>
              <a:rPr lang="ru-RU" sz="2800" dirty="0" smtClean="0"/>
              <a:t>Муниципальное автономное дошкольное образовательное учреждение центр развития ребенка детский сад №8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989943"/>
            <a:ext cx="7766936" cy="2157789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5100" b="1" dirty="0" smtClean="0">
                <a:solidFill>
                  <a:srgbClr val="0070C0"/>
                </a:solidFill>
              </a:rPr>
              <a:t>«ЧИТАЮЩАЯ МАМА – ЧИТАЮЩАЯ СТРАНА»</a:t>
            </a:r>
          </a:p>
          <a:p>
            <a:pPr algn="ctr"/>
            <a:r>
              <a:rPr lang="ru-RU" sz="5100" dirty="0" smtClean="0">
                <a:solidFill>
                  <a:srgbClr val="0070C0"/>
                </a:solidFill>
              </a:rPr>
              <a:t>Номинация «Библиотеки для детей и родителей»</a:t>
            </a:r>
          </a:p>
          <a:p>
            <a:pPr algn="ctr"/>
            <a:endParaRPr lang="ru-RU" sz="4400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Воспитатель: Черепанова Анастасия Ивановна</a:t>
            </a:r>
            <a:endParaRPr lang="ru-RU" sz="4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923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0229" y="1582058"/>
            <a:ext cx="840377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Arial" panose="020B0604020202020204" pitchFamily="34" charset="0"/>
              </a:rPr>
              <a:t>ВЫВОД: Книга способна раскрывать перед ребёнком идеалы добра, честности, мужества, сострадания, любви к окружающему миру. Дошкольники восприимчивы, способны глубоко чувствовать художественный текст, поэтому полюбившиеся им в раннем детстве образы останутся с ними на долгие годы. Хочется верить, что работа, проводимая нами, воспитателями, в библиотеке группы поможет нашим детям сформировать правильное отношение к людям, к самому себе, к своим правам и обязанностям, поступкам, к труду и к </a:t>
            </a:r>
            <a:r>
              <a:rPr lang="ru-RU" sz="2400" dirty="0" smtClean="0">
                <a:solidFill>
                  <a:srgbClr val="7030A0"/>
                </a:solidFill>
                <a:latin typeface="Arial" panose="020B0604020202020204" pitchFamily="34" charset="0"/>
              </a:rPr>
              <a:t>природе.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097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7" y="201567"/>
            <a:ext cx="9509761" cy="2730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Книга научит, книга расскажет,</a:t>
            </a:r>
            <a:br>
              <a:rPr lang="ru-RU" dirty="0" smtClean="0"/>
            </a:br>
            <a:r>
              <a:rPr lang="ru-RU" dirty="0" smtClean="0"/>
              <a:t>Книга подскажет как поступать.</a:t>
            </a:r>
            <a:br>
              <a:rPr lang="ru-RU" dirty="0" smtClean="0"/>
            </a:br>
            <a:r>
              <a:rPr lang="ru-RU" dirty="0" smtClean="0"/>
              <a:t>Значит нам нужно, очень всем нужно</a:t>
            </a:r>
            <a:br>
              <a:rPr lang="ru-RU" dirty="0" smtClean="0"/>
            </a:br>
            <a:r>
              <a:rPr lang="ru-RU" dirty="0" smtClean="0"/>
              <a:t>Умные добрые книжки читать!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Почтальон Печкин — Википедия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8526" y="0"/>
            <a:ext cx="2455817" cy="3133271"/>
          </a:xfrm>
          <a:prstGeom prst="rect">
            <a:avLst/>
          </a:prstGeom>
        </p:spPr>
      </p:pic>
      <p:pic>
        <p:nvPicPr>
          <p:cNvPr id="4" name="Рисунок 3" descr="&lt;strong&gt;clipart&lt;/strong&gt; school book 20 free Cliparts | Download images on ...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3383" y="2259874"/>
            <a:ext cx="4310743" cy="459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314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1600"/>
            <a:ext cx="926011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«ЧИТАЮЩАЯ МАМА – ЧИТАЮЩАЯ СТРАНА»</a:t>
            </a:r>
          </a:p>
          <a:p>
            <a:endParaRPr lang="ru-RU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Всем родителям хочется, чтобы их дети были любопытными и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стремились к знаниям, и, как результат, достигли бы успеха в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жизни. Одним из лучших средств развития во все времена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являлись книги. Главная задача – приобщение дошкольников к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книжной культуре, воспитание интереса и любви к книге,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стремления к общению с ней, умению слушать и понимать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художественный текст, т. е. всего того, что составляет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основание, фундамент для воспитания будущего взрослого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талантливого читателя, литературно образованного человека.</a:t>
            </a:r>
          </a:p>
          <a:p>
            <a:endParaRPr lang="ru-RU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«Без преувеличения можно сказать, что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чтение в годы детства — это, прежде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всего, воспитание. Слово,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раскрывающее благородные идеи,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навсегда откладывает в детском сердце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крупинки человечности, из которых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складывается личность»</a:t>
            </a:r>
          </a:p>
          <a:p>
            <a:endParaRPr lang="ru-RU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В.А.Сухомлинский</a:t>
            </a:r>
            <a:endParaRPr lang="ru-RU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1999" y="2365828"/>
            <a:ext cx="4601029" cy="428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227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8285" y="1248227"/>
            <a:ext cx="912948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Arial" panose="020B0604020202020204" pitchFamily="34" charset="0"/>
              </a:rPr>
              <a:t>Цель</a:t>
            </a:r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</a:rPr>
              <a:t>моей </a:t>
            </a:r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</a:rPr>
              <a:t>работы состоит в том, чтобы способствовать формированию устойчивого интереса дошкольников к книге , художественной литературе через создание единой системы работы между ДОУ, библиотекой и семьей</a:t>
            </a:r>
          </a:p>
          <a:p>
            <a:endParaRPr lang="ru-RU" b="1" dirty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r>
              <a:rPr lang="ru-RU" b="1" dirty="0">
                <a:solidFill>
                  <a:srgbClr val="7030A0"/>
                </a:solidFill>
                <a:latin typeface="Arial" panose="020B0604020202020204" pitchFamily="34" charset="0"/>
              </a:rPr>
              <a:t>ЗАДАЧИ: </a:t>
            </a:r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</a:rPr>
              <a:t>-Повысить эффективность работы по приобщению дошкольников к книге через взаимодействие всех участников образовательного процесса: педагогов, работников библиотеки, детей, родителей; - Сформировать у детей интерес к библиотеке; - Способствовать зарождению традиций семейного чтения; • Повысить педагогическую культуру родителей по проблеме приобщения дошкольников к книге; • Воспитывать бережное отношение дошкольников к книге, как результату труда многих людей; • Способствовать развитию памяти, речи, внимания </a:t>
            </a:r>
            <a:r>
              <a:rPr lang="ru-RU" dirty="0">
                <a:solidFill>
                  <a:srgbClr val="666666"/>
                </a:solidFill>
                <a:latin typeface="Arial" panose="020B0604020202020204" pitchFamily="34" charset="0"/>
              </a:rPr>
              <a:t>• </a:t>
            </a:r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</a:rPr>
              <a:t>Развитие литературной речи.</a:t>
            </a:r>
            <a:endParaRPr lang="ru-RU" b="0" i="0" dirty="0"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503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886" y="0"/>
            <a:ext cx="1007291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Роль чтения в развитии каждого ребёнка велика.</a:t>
            </a:r>
          </a:p>
          <a:p>
            <a:endParaRPr lang="ru-RU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1.Благодаря чтению развивается речь ребенка и увеличивается его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словарный запас, книга учит маленького человека выражать свои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мысли и понимать сказанное другими людьми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2.Чтение развивает мышление. Из книг ребенок учится абстрактным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понятиям и расширяет горизонты своего мира. Книга объясняет ему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жизнь и помогает увидеть связь одного явления с другим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3.Работа с книгой стимулирует творческое воображение, позволяет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работать фантазии и учит детей мыслить образами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4.Чтение развивает познавательные интересы и расширяет кругозор.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книг и периодики ребенок узнает о других странах и другом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образе жизни, о природе, технике, истории и обо всем, что его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интересует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5.Книги помогают ребенку познать самого себя. Для чувства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собственного достоинства очень важно знать, что другие люди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думают, чувствуют и реагируют так же, как он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Книги помогают детям понять других. Читая книги, написанные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писателями других культур других эпох, и, видя, что их мысли и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чувства похожи на наши, дети лучше понимают их и избавляются от</a:t>
            </a:r>
          </a:p>
          <a:p>
            <a:r>
              <a:rPr lang="ru-RU" dirty="0">
                <a:solidFill>
                  <a:srgbClr val="7030A0"/>
                </a:solidFill>
              </a:rPr>
              <a:t>предрассудков.</a:t>
            </a:r>
          </a:p>
        </p:txBody>
      </p:sp>
    </p:spTree>
    <p:extLst>
      <p:ext uri="{BB962C8B-B14F-4D97-AF65-F5344CB8AC3E}">
        <p14:creationId xmlns:p14="http://schemas.microsoft.com/office/powerpoint/2010/main" val="3798317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885373" y="883753"/>
            <a:ext cx="831668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Ведущей педагогической идей в приобщении дошкольников к книжной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культуре для меня является: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1.Создание предметно-развивающей среды (групповой мини – библиотеки);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2.Выработка комплексного подхода к применению художественной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литературы в речевом и художественно-эстетическом развитии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дошкольников: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Ежедневное чтение сказок, рассказов, стихов.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Самостоятельное рассматривание книг.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Организованные занятия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Викторины, проведение конкурсов, решение литературных кроссвордов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Свободное общение воспитателя с детьми на основе художественной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литературы.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Свободное общения с детьми на основе художественной литературы дает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предлагать им тот вид деятельности, который, в настоящий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момент их особенно привлекает: драматизация, кукольный спектакль, чтение</a:t>
            </a: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произведения в лицах, «рассказывание стихов руками»).</a:t>
            </a:r>
          </a:p>
        </p:txBody>
      </p:sp>
    </p:spTree>
    <p:extLst>
      <p:ext uri="{BB962C8B-B14F-4D97-AF65-F5344CB8AC3E}">
        <p14:creationId xmlns:p14="http://schemas.microsoft.com/office/powerpoint/2010/main" val="1135338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399" y="13231"/>
            <a:ext cx="3931919" cy="55276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8972" y="345601"/>
            <a:ext cx="3854528" cy="8507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НАША БИБЛИОТЕКА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03119"/>
            <a:ext cx="5143500" cy="475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310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49531"/>
            <a:ext cx="7276011" cy="57084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6011" y="0"/>
            <a:ext cx="4915989" cy="434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93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Книжки мы все очень любим…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727" y="1930400"/>
            <a:ext cx="2911077" cy="38814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6878" y="1930400"/>
            <a:ext cx="3017066" cy="217721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18" y="1930400"/>
            <a:ext cx="3445836" cy="307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83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968" y="267063"/>
            <a:ext cx="3854528" cy="850537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И даже в них живем…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1233" y="135737"/>
            <a:ext cx="4513262" cy="27380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30697"/>
            <a:ext cx="5557565" cy="47273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7566" y="2299063"/>
            <a:ext cx="4239578" cy="455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06852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203</TotalTime>
  <Words>679</Words>
  <Application>Microsoft Office PowerPoint</Application>
  <PresentationFormat>Широкоэкранный</PresentationFormat>
  <Paragraphs>71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Аспект</vt:lpstr>
      <vt:lpstr>Муниципальное автономное дошкольное образовательное учреждение центр развития ребенка детский сад №8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Книжки мы все очень любим…</vt:lpstr>
      <vt:lpstr>И даже в них живем…</vt:lpstr>
      <vt:lpstr>Презентация PowerPoint</vt:lpstr>
      <vt:lpstr>Книга научит, книга расскажет, Книга подскажет как поступать. Значит нам нужно, очень всем нужно Умные добрые книжки читать! </vt:lpstr>
    </vt:vector>
  </TitlesOfParts>
  <Company>GA-MA785GMT-UD2H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GA-MA785GMT-UD2H</dc:creator>
  <cp:lastModifiedBy>GA-MA785GMT-UD2H</cp:lastModifiedBy>
  <cp:revision>19</cp:revision>
  <dcterms:created xsi:type="dcterms:W3CDTF">2021-03-15T16:27:42Z</dcterms:created>
  <dcterms:modified xsi:type="dcterms:W3CDTF">2022-02-14T19:05:16Z</dcterms:modified>
</cp:coreProperties>
</file>