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90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0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3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8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0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5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1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18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2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9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26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F7374-86B4-4D88-BD08-2B2F7A289249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37444-25B0-449A-82B7-621AF23E0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1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Самые дорогие банкноты современной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Самые дорогие банкноты современной Росс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Редкие купюры современной России: признаки и це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" y="0"/>
            <a:ext cx="753294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Российский рубль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26" y="5192996"/>
            <a:ext cx="3489606" cy="153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Банкноты | Банк Росси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152700"/>
            <a:ext cx="3581171" cy="154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3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Ценные монеты России 50 копеек | Ценные монеты | ценные монеты России и ССС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4726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131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колько стоят ценные и редкие монеты России, какие монеты можно продать  дор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7" y="404664"/>
            <a:ext cx="868700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2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оимость монеты 1 рубль 2016 года и её разновид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963598" cy="448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5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 рубля 2019 года це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6" y="980728"/>
            <a:ext cx="8874224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24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онеты 5 рубл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2294"/>
            <a:ext cx="8679902" cy="435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35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Ценные монеты современной России, 10 рублей - Я-коллекцион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908720"/>
            <a:ext cx="89289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543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 копейка 2017 года цена копейки 2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747792" cy="276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56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едкие 5 копеек РФ, которые есть в вашей копилке | Mr. Монеткин | Яндекс 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13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Ценные монеты современной России: 10 копеек 2003 года — стоимость, редкие  разновидности, интересные продажи — 1000 и 1 способ заработка в Интерн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09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276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user</cp:lastModifiedBy>
  <cp:revision>2</cp:revision>
  <dcterms:created xsi:type="dcterms:W3CDTF">2020-12-02T18:02:18Z</dcterms:created>
  <dcterms:modified xsi:type="dcterms:W3CDTF">2020-12-03T04:51:49Z</dcterms:modified>
</cp:coreProperties>
</file>