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_rels/notesSlide9.xml.rels" ContentType="application/vnd.openxmlformats-package.relationships+xml"/>
  <Override PartName="/ppt/notesSlides/_rels/notesSlide1.xml.rels" ContentType="application/vnd.openxmlformats-package.relationships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8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14.xml.rels" ContentType="application/vnd.openxmlformats-package.relationships+xml"/>
  <Override PartName="/ppt/notesSlides/_rels/notesSlide15.xml.rels" ContentType="application/vnd.openxmlformats-package.relationships+xml"/>
  <Override PartName="/ppt/notesSlides/_rels/notesSlide16.xml.rels" ContentType="application/vnd.openxmlformats-package.relationships+xml"/>
  <Override PartName="/ppt/notesSlides/_rels/notesSlide17.xml.rels" ContentType="application/vnd.openxmlformats-package.relationships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3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media/image1.gif" ContentType="image/gif"/>
  <Override PartName="/ppt/media/image8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9.wmf" ContentType="image/x-wmf"/>
  <Override PartName="/ppt/media/image5.jpeg" ContentType="image/jpeg"/>
  <Override PartName="/ppt/media/image6.jpeg" ContentType="image/jpeg"/>
  <Override PartName="/ppt/media/image7.jpeg" ContentType="image/jpeg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6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Constantia"/>
              </a:rPr>
              <a:t>Для перемещения страницы щёлкните мышью</a:t>
            </a:r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3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2000" spc="-1" strike="noStrike"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23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1400" spc="-1" strike="noStrike">
                <a:latin typeface="Times New Roman"/>
              </a:rPr>
              <a:t>&lt;верхний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234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235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236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741A98CD-6A2C-472F-A161-3A319BCAE56A}" type="slidenum">
              <a:rPr b="0" lang="ru-RU" sz="1400" spc="-1" strike="noStrike"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17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01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302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97620F3C-C4D7-4E91-8572-A00C0B046657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2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329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3F0DE03A-873A-49A7-B155-8AE61BA9F955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31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332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A3B556FF-291A-4C36-B06C-CC90BA966416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3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335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C13BF4D2-9F7B-4F61-8A1C-D61EE02DB51F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3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338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3D5046EF-DD26-4E70-AF4C-546E9B801FD1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4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341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22885897-2168-4656-AC71-5A97EFEF7780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4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344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74002127-80E6-4F7F-ACC4-BBAC097E334E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4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347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42105FCC-9250-4CA0-AF49-60CB6B984E28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notesSlides/notesSlide1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49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350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D286166C-FE50-4D5C-8D51-685142B449B1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0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305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1F0EECBA-D4A2-440F-A06C-891084CC7382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0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308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108298C5-1916-45C1-A95D-82B52CC4E6B1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1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311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B3CAB383-44B4-4950-8477-B052CA7EBE09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1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314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422E463A-EB0B-4164-B146-9A037AC6EC6B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1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317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B626B898-9128-48CD-B0AD-F6798A8CA71A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19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320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E2D21F76-224D-43BC-93D7-81BC2AEB1D14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2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323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1B3D7A5D-B269-48F1-BF97-A1387944385E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25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326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9EF1EA50-E090-49F5-B5A3-823C116FC3F2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323964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602208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45720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323964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 type="body"/>
          </p:nvPr>
        </p:nvSpPr>
        <p:spPr>
          <a:xfrm>
            <a:off x="602208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subTitle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subTitle"/>
          </p:nvPr>
        </p:nvSpPr>
        <p:spPr>
          <a:xfrm>
            <a:off x="457200" y="704160"/>
            <a:ext cx="822924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323964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body"/>
          </p:nvPr>
        </p:nvSpPr>
        <p:spPr>
          <a:xfrm>
            <a:off x="602208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9" name="PlaceHolder 5"/>
          <p:cNvSpPr>
            <a:spLocks noGrp="1"/>
          </p:cNvSpPr>
          <p:nvPr>
            <p:ph type="body"/>
          </p:nvPr>
        </p:nvSpPr>
        <p:spPr>
          <a:xfrm>
            <a:off x="45720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90" name="PlaceHolder 6"/>
          <p:cNvSpPr>
            <a:spLocks noGrp="1"/>
          </p:cNvSpPr>
          <p:nvPr>
            <p:ph type="body"/>
          </p:nvPr>
        </p:nvSpPr>
        <p:spPr>
          <a:xfrm>
            <a:off x="323964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91" name="PlaceHolder 7"/>
          <p:cNvSpPr>
            <a:spLocks noGrp="1"/>
          </p:cNvSpPr>
          <p:nvPr>
            <p:ph type="body"/>
          </p:nvPr>
        </p:nvSpPr>
        <p:spPr>
          <a:xfrm>
            <a:off x="602208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subTitle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subTitle"/>
          </p:nvPr>
        </p:nvSpPr>
        <p:spPr>
          <a:xfrm>
            <a:off x="457200" y="704160"/>
            <a:ext cx="822924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9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0" name="PlaceHolder 5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323964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4" name="PlaceHolder 4"/>
          <p:cNvSpPr>
            <a:spLocks noGrp="1"/>
          </p:cNvSpPr>
          <p:nvPr>
            <p:ph type="body"/>
          </p:nvPr>
        </p:nvSpPr>
        <p:spPr>
          <a:xfrm>
            <a:off x="602208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5" name="PlaceHolder 5"/>
          <p:cNvSpPr>
            <a:spLocks noGrp="1"/>
          </p:cNvSpPr>
          <p:nvPr>
            <p:ph type="body"/>
          </p:nvPr>
        </p:nvSpPr>
        <p:spPr>
          <a:xfrm>
            <a:off x="45720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6" name="PlaceHolder 6"/>
          <p:cNvSpPr>
            <a:spLocks noGrp="1"/>
          </p:cNvSpPr>
          <p:nvPr>
            <p:ph type="body"/>
          </p:nvPr>
        </p:nvSpPr>
        <p:spPr>
          <a:xfrm>
            <a:off x="323964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7" name="PlaceHolder 7"/>
          <p:cNvSpPr>
            <a:spLocks noGrp="1"/>
          </p:cNvSpPr>
          <p:nvPr>
            <p:ph type="body"/>
          </p:nvPr>
        </p:nvSpPr>
        <p:spPr>
          <a:xfrm>
            <a:off x="602208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subTitle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subTitle"/>
          </p:nvPr>
        </p:nvSpPr>
        <p:spPr>
          <a:xfrm>
            <a:off x="457200" y="704160"/>
            <a:ext cx="822924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71" name="PlaceHolder 3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74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75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76" name="PlaceHolder 5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79" name="PlaceHolder 3"/>
          <p:cNvSpPr>
            <a:spLocks noGrp="1"/>
          </p:cNvSpPr>
          <p:nvPr>
            <p:ph type="body"/>
          </p:nvPr>
        </p:nvSpPr>
        <p:spPr>
          <a:xfrm>
            <a:off x="323964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80" name="PlaceHolder 4"/>
          <p:cNvSpPr>
            <a:spLocks noGrp="1"/>
          </p:cNvSpPr>
          <p:nvPr>
            <p:ph type="body"/>
          </p:nvPr>
        </p:nvSpPr>
        <p:spPr>
          <a:xfrm>
            <a:off x="602208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81" name="PlaceHolder 5"/>
          <p:cNvSpPr>
            <a:spLocks noGrp="1"/>
          </p:cNvSpPr>
          <p:nvPr>
            <p:ph type="body"/>
          </p:nvPr>
        </p:nvSpPr>
        <p:spPr>
          <a:xfrm>
            <a:off x="45720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82" name="PlaceHolder 6"/>
          <p:cNvSpPr>
            <a:spLocks noGrp="1"/>
          </p:cNvSpPr>
          <p:nvPr>
            <p:ph type="body"/>
          </p:nvPr>
        </p:nvSpPr>
        <p:spPr>
          <a:xfrm>
            <a:off x="323964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83" name="PlaceHolder 7"/>
          <p:cNvSpPr>
            <a:spLocks noGrp="1"/>
          </p:cNvSpPr>
          <p:nvPr>
            <p:ph type="body"/>
          </p:nvPr>
        </p:nvSpPr>
        <p:spPr>
          <a:xfrm>
            <a:off x="602208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 type="subTitle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subTitle"/>
          </p:nvPr>
        </p:nvSpPr>
        <p:spPr>
          <a:xfrm>
            <a:off x="457200" y="704160"/>
            <a:ext cx="822924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06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07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09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10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11" name="PlaceHolder 4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13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14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15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17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18" name="PlaceHolder 3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21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22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23" name="PlaceHolder 5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457200" y="704160"/>
            <a:ext cx="822924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25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26" name="PlaceHolder 3"/>
          <p:cNvSpPr>
            <a:spLocks noGrp="1"/>
          </p:cNvSpPr>
          <p:nvPr>
            <p:ph type="body"/>
          </p:nvPr>
        </p:nvSpPr>
        <p:spPr>
          <a:xfrm>
            <a:off x="323964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27" name="PlaceHolder 4"/>
          <p:cNvSpPr>
            <a:spLocks noGrp="1"/>
          </p:cNvSpPr>
          <p:nvPr>
            <p:ph type="body"/>
          </p:nvPr>
        </p:nvSpPr>
        <p:spPr>
          <a:xfrm>
            <a:off x="602208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28" name="PlaceHolder 5"/>
          <p:cNvSpPr>
            <a:spLocks noGrp="1"/>
          </p:cNvSpPr>
          <p:nvPr>
            <p:ph type="body"/>
          </p:nvPr>
        </p:nvSpPr>
        <p:spPr>
          <a:xfrm>
            <a:off x="45720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29" name="PlaceHolder 6"/>
          <p:cNvSpPr>
            <a:spLocks noGrp="1"/>
          </p:cNvSpPr>
          <p:nvPr>
            <p:ph type="body"/>
          </p:nvPr>
        </p:nvSpPr>
        <p:spPr>
          <a:xfrm>
            <a:off x="323964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30" name="PlaceHolder 7"/>
          <p:cNvSpPr>
            <a:spLocks noGrp="1"/>
          </p:cNvSpPr>
          <p:nvPr>
            <p:ph type="body"/>
          </p:nvPr>
        </p:nvSpPr>
        <p:spPr>
          <a:xfrm>
            <a:off x="602208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ddfbff"/>
            </a:gs>
            <a:gs pos="100000">
              <a:srgbClr val="50767c"/>
            </a:gs>
          </a:gsLst>
          <a:path path="circle">
            <a:fillToRect l="50000" t="60000" r="50000" b="4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-9360" y="-7200"/>
            <a:ext cx="9162720" cy="104112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4a0">
                  <a:alpha val="45098"/>
                </a:srgbClr>
              </a:gs>
              <a:gs pos="100000">
                <a:srgbClr val="00c4cd">
                  <a:alpha val="55294"/>
                </a:srgb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>
            <a:off x="4381560" y="-7200"/>
            <a:ext cx="4762080" cy="63792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20000">
                <a:srgbClr val="008abf">
                  <a:alpha val="45098"/>
                </a:srgbClr>
              </a:gs>
              <a:gs pos="100000">
                <a:srgbClr val="00a0a8">
                  <a:alpha val="30196"/>
                </a:srgbClr>
              </a:gs>
            </a:gsLst>
            <a:lin ang="162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2" name="Group 3"/>
          <p:cNvGrpSpPr/>
          <p:nvPr/>
        </p:nvGrpSpPr>
        <p:grpSpPr>
          <a:xfrm>
            <a:off x="-29160" y="-16560"/>
            <a:ext cx="9197640" cy="1086120"/>
            <a:chOff x="-29160" y="-16560"/>
            <a:chExt cx="9197640" cy="1086120"/>
          </a:xfrm>
        </p:grpSpPr>
        <p:sp>
          <p:nvSpPr>
            <p:cNvPr id="3" name="CustomShape 4"/>
            <p:cNvSpPr/>
            <p:nvPr/>
          </p:nvSpPr>
          <p:spPr>
            <a:xfrm rot="21435600">
              <a:off x="-18720" y="201960"/>
              <a:ext cx="9162720" cy="648720"/>
            </a:xfrm>
            <a:custGeom>
              <a:avLst/>
              <a:gdLst/>
              <a:ah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800">
              <a:solidFill>
                <a:srgbClr val="09b7bf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" name="CustomShape 5"/>
            <p:cNvSpPr/>
            <p:nvPr/>
          </p:nvSpPr>
          <p:spPr>
            <a:xfrm rot="21435600">
              <a:off x="-14040" y="275400"/>
              <a:ext cx="9175320" cy="529920"/>
            </a:xfrm>
            <a:custGeom>
              <a:avLst/>
              <a:gdLst/>
              <a:ah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360">
              <a:solidFill>
                <a:srgbClr val="0f6fc6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5" name="PlaceHolder 6"/>
          <p:cNvSpPr>
            <a:spLocks noGrp="1"/>
          </p:cNvSpPr>
          <p:nvPr>
            <p:ph type="title"/>
          </p:nvPr>
        </p:nvSpPr>
        <p:spPr>
          <a:xfrm>
            <a:off x="533520" y="1371600"/>
            <a:ext cx="7851240" cy="1828440"/>
          </a:xfrm>
          <a:prstGeom prst="rect">
            <a:avLst/>
          </a:prstGeom>
        </p:spPr>
        <p:txBody>
          <a:bodyPr lIns="0" rIns="18360" tIns="0" bIns="0" anchor="b">
            <a:normAutofit/>
          </a:bodyPr>
          <a:p>
            <a:pPr algn="r">
              <a:lnSpc>
                <a:spcPct val="100000"/>
              </a:lnSpc>
            </a:pPr>
            <a:r>
              <a:rPr b="1" lang="ru-RU" sz="5600" spc="-1" strike="noStrike">
                <a:solidFill>
                  <a:srgbClr val="50e0ea"/>
                </a:solidFill>
                <a:latin typeface="Calibri"/>
              </a:rPr>
              <a:t>Образец заголовка</a:t>
            </a:r>
            <a:endParaRPr b="0" lang="ru-RU" sz="5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fld id="{CE90FD25-DC00-48A9-849C-4C10A375521B}" type="datetime">
              <a:rPr b="0" lang="ru-RU" sz="1200" spc="-1" strike="noStrike">
                <a:solidFill>
                  <a:srgbClr val="035c75"/>
                </a:solidFill>
                <a:latin typeface="Constantia"/>
              </a:rPr>
              <a:t>14.2.22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8" name="PlaceHolder 9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27928ADA-3699-4FFB-B96C-9FE1DB0C4135}" type="slidenum">
              <a:rPr b="0" lang="ru-RU" sz="1200" spc="-1" strike="noStrike">
                <a:solidFill>
                  <a:srgbClr val="035c75"/>
                </a:solidFill>
                <a:latin typeface="Constanti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9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600" spc="-1" strike="noStrike">
                <a:solidFill>
                  <a:srgbClr val="000000"/>
                </a:solidFill>
                <a:latin typeface="Constantia"/>
              </a:rPr>
              <a:t>Для правки структуры щёлкните мышью</a:t>
            </a:r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100" spc="-1" strike="noStrike">
                <a:solidFill>
                  <a:srgbClr val="000000"/>
                </a:solidFill>
                <a:latin typeface="Constantia"/>
              </a:rPr>
              <a:t>Второй уровень структуры</a:t>
            </a:r>
            <a:endParaRPr b="0" lang="ru-RU" sz="2100" spc="-1" strike="noStrike">
              <a:solidFill>
                <a:srgbClr val="000000"/>
              </a:solidFill>
              <a:latin typeface="Constantia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ddfbff"/>
            </a:gs>
            <a:gs pos="100000">
              <a:srgbClr val="50767c"/>
            </a:gs>
          </a:gsLst>
          <a:path path="circle">
            <a:fillToRect l="50000" t="60000" r="50000" b="4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-9360" y="-7200"/>
            <a:ext cx="9162720" cy="104112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4a0">
                  <a:alpha val="45098"/>
                </a:srgbClr>
              </a:gs>
              <a:gs pos="100000">
                <a:srgbClr val="00c4cd">
                  <a:alpha val="55294"/>
                </a:srgb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7" name="CustomShape 2"/>
          <p:cNvSpPr/>
          <p:nvPr/>
        </p:nvSpPr>
        <p:spPr>
          <a:xfrm>
            <a:off x="4381560" y="-7200"/>
            <a:ext cx="4762080" cy="63792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20000">
                <a:srgbClr val="008abf">
                  <a:alpha val="45098"/>
                </a:srgbClr>
              </a:gs>
              <a:gs pos="100000">
                <a:srgbClr val="00a0a8">
                  <a:alpha val="30196"/>
                </a:srgbClr>
              </a:gs>
            </a:gsLst>
            <a:lin ang="162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48" name="Group 3"/>
          <p:cNvGrpSpPr/>
          <p:nvPr/>
        </p:nvGrpSpPr>
        <p:grpSpPr>
          <a:xfrm>
            <a:off x="-29160" y="-16560"/>
            <a:ext cx="9197640" cy="1086120"/>
            <a:chOff x="-29160" y="-16560"/>
            <a:chExt cx="9197640" cy="1086120"/>
          </a:xfrm>
        </p:grpSpPr>
        <p:sp>
          <p:nvSpPr>
            <p:cNvPr id="49" name="CustomShape 4"/>
            <p:cNvSpPr/>
            <p:nvPr/>
          </p:nvSpPr>
          <p:spPr>
            <a:xfrm rot="21435600">
              <a:off x="-18720" y="201960"/>
              <a:ext cx="9162720" cy="648720"/>
            </a:xfrm>
            <a:custGeom>
              <a:avLst/>
              <a:gdLst/>
              <a:ah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800">
              <a:solidFill>
                <a:srgbClr val="09b7bf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0" name="CustomShape 5"/>
            <p:cNvSpPr/>
            <p:nvPr/>
          </p:nvSpPr>
          <p:spPr>
            <a:xfrm rot="21435600">
              <a:off x="-14040" y="275400"/>
              <a:ext cx="9175320" cy="529920"/>
            </a:xfrm>
            <a:custGeom>
              <a:avLst/>
              <a:gdLst/>
              <a:ah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360">
              <a:solidFill>
                <a:srgbClr val="0f6fc6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51" name="PlaceHolder 6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45000" bIns="0" anchor="b">
            <a:noAutofit/>
          </a:bodyPr>
          <a:p>
            <a:pPr>
              <a:lnSpc>
                <a:spcPct val="100000"/>
              </a:lnSpc>
            </a:pPr>
            <a:r>
              <a:rPr b="0" lang="ru-RU" sz="5000" spc="-1" strike="noStrike">
                <a:solidFill>
                  <a:srgbClr val="04617b"/>
                </a:solidFill>
                <a:latin typeface="Calibri"/>
              </a:rPr>
              <a:t>Образец заголовка</a:t>
            </a:r>
            <a:endParaRPr b="0" lang="ru-RU" sz="50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52" name="PlaceHolder 7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274320" indent="-27396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2600" spc="-1" strike="noStrike">
                <a:solidFill>
                  <a:srgbClr val="000000"/>
                </a:solidFill>
                <a:latin typeface="Constantia"/>
              </a:rPr>
              <a:t>Образец текста</a:t>
            </a:r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  <a:p>
            <a:pPr lvl="1" marL="640080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b="0" lang="ru-RU" sz="2400" spc="-1" strike="noStrike">
                <a:solidFill>
                  <a:srgbClr val="000000"/>
                </a:solidFill>
                <a:latin typeface="Constantia"/>
              </a:rPr>
              <a:t>Второй уровень</a:t>
            </a:r>
            <a:endParaRPr b="0" lang="ru-RU" sz="2400" spc="-1" strike="noStrike">
              <a:solidFill>
                <a:srgbClr val="000000"/>
              </a:solidFill>
              <a:latin typeface="Constantia"/>
            </a:endParaRPr>
          </a:p>
          <a:p>
            <a:pPr lvl="2" marL="914400" indent="-246600">
              <a:lnSpc>
                <a:spcPct val="100000"/>
              </a:lnSpc>
              <a:spcBef>
                <a:spcPts val="420"/>
              </a:spcBef>
              <a:buClr>
                <a:srgbClr val="009dd9"/>
              </a:buClr>
              <a:buSzPct val="70000"/>
              <a:buFont typeface="Wingdings 2" charset="2"/>
              <a:buChar char=""/>
            </a:pPr>
            <a:r>
              <a:rPr b="0" lang="ru-RU" sz="2100" spc="-1" strike="noStrike">
                <a:solidFill>
                  <a:srgbClr val="000000"/>
                </a:solidFill>
                <a:latin typeface="Constantia"/>
              </a:rPr>
              <a:t>Третий уровень</a:t>
            </a:r>
            <a:endParaRPr b="0" lang="ru-RU" sz="2100" spc="-1" strike="noStrike">
              <a:solidFill>
                <a:srgbClr val="000000"/>
              </a:solidFill>
              <a:latin typeface="Constantia"/>
            </a:endParaRPr>
          </a:p>
          <a:p>
            <a:pPr lvl="3" marL="1188720" indent="-209880">
              <a:lnSpc>
                <a:spcPct val="100000"/>
              </a:lnSpc>
              <a:spcBef>
                <a:spcPts val="400"/>
              </a:spcBef>
              <a:buClr>
                <a:srgbClr val="0bd0d9"/>
              </a:buClr>
              <a:buSzPct val="65000"/>
              <a:buFont typeface="Wingdings 2" charset="2"/>
              <a:buChar char="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  <a:p>
            <a:pPr lvl="4" marL="1463040" indent="-209880">
              <a:lnSpc>
                <a:spcPct val="100000"/>
              </a:lnSpc>
              <a:spcBef>
                <a:spcPts val="400"/>
              </a:spcBef>
              <a:buClr>
                <a:srgbClr val="10cf9b"/>
              </a:buClr>
              <a:buSzPct val="65000"/>
              <a:buFont typeface="Wingdings 2" charset="2"/>
              <a:buChar char="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53" name="PlaceHolder 8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fld id="{1210D4A7-C57D-41E0-8DF7-9897699B6E86}" type="datetime">
              <a:rPr b="0" lang="ru-RU" sz="1200" spc="-1" strike="noStrike">
                <a:solidFill>
                  <a:srgbClr val="035c75"/>
                </a:solidFill>
                <a:latin typeface="Constantia"/>
              </a:rPr>
              <a:t>14.2.22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54" name="PlaceHolder 9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55" name="PlaceHolder 10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8FEB632B-2BC8-4938-A749-96C87011AE14}" type="slidenum">
              <a:rPr b="0" lang="ru-RU" sz="1200" spc="-1" strike="noStrike">
                <a:solidFill>
                  <a:srgbClr val="035c75"/>
                </a:solidFill>
                <a:latin typeface="Constanti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ddfbff"/>
            </a:gs>
            <a:gs pos="100000">
              <a:srgbClr val="50767c"/>
            </a:gs>
          </a:gsLst>
          <a:path path="circle">
            <a:fillToRect l="50000" t="60000" r="50000" b="4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-9360" y="-7200"/>
            <a:ext cx="9162720" cy="104112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4a0">
                  <a:alpha val="45098"/>
                </a:srgbClr>
              </a:gs>
              <a:gs pos="100000">
                <a:srgbClr val="00c4cd">
                  <a:alpha val="55294"/>
                </a:srgb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3" name="CustomShape 2"/>
          <p:cNvSpPr/>
          <p:nvPr/>
        </p:nvSpPr>
        <p:spPr>
          <a:xfrm>
            <a:off x="4381560" y="-7200"/>
            <a:ext cx="4762080" cy="63792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20000">
                <a:srgbClr val="008abf">
                  <a:alpha val="45098"/>
                </a:srgbClr>
              </a:gs>
              <a:gs pos="100000">
                <a:srgbClr val="00a0a8">
                  <a:alpha val="30196"/>
                </a:srgbClr>
              </a:gs>
            </a:gsLst>
            <a:lin ang="162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94" name="Group 3"/>
          <p:cNvGrpSpPr/>
          <p:nvPr/>
        </p:nvGrpSpPr>
        <p:grpSpPr>
          <a:xfrm>
            <a:off x="-29160" y="-16560"/>
            <a:ext cx="9197640" cy="1086120"/>
            <a:chOff x="-29160" y="-16560"/>
            <a:chExt cx="9197640" cy="1086120"/>
          </a:xfrm>
        </p:grpSpPr>
        <p:sp>
          <p:nvSpPr>
            <p:cNvPr id="95" name="CustomShape 4"/>
            <p:cNvSpPr/>
            <p:nvPr/>
          </p:nvSpPr>
          <p:spPr>
            <a:xfrm rot="21435600">
              <a:off x="-18720" y="201960"/>
              <a:ext cx="9162720" cy="648720"/>
            </a:xfrm>
            <a:custGeom>
              <a:avLst/>
              <a:gdLst/>
              <a:ah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800">
              <a:solidFill>
                <a:srgbClr val="09b7bf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6" name="CustomShape 5"/>
            <p:cNvSpPr/>
            <p:nvPr/>
          </p:nvSpPr>
          <p:spPr>
            <a:xfrm rot="21435600">
              <a:off x="-14040" y="275400"/>
              <a:ext cx="9175320" cy="529920"/>
            </a:xfrm>
            <a:custGeom>
              <a:avLst/>
              <a:gdLst/>
              <a:ah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360">
              <a:solidFill>
                <a:srgbClr val="0f6fc6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97" name="PlaceHolder 6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fld id="{3E6EFDDA-905F-421F-8937-648C75069641}" type="datetime">
              <a:rPr b="0" lang="ru-RU" sz="1200" spc="-1" strike="noStrike">
                <a:solidFill>
                  <a:srgbClr val="035c75"/>
                </a:solidFill>
                <a:latin typeface="Constantia"/>
              </a:rPr>
              <a:t>14.2.22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98" name="PlaceHolder 7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99" name="PlaceHolder 8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58836292-D305-4F8C-8D88-36000D81A3FB}" type="slidenum">
              <a:rPr b="0" lang="ru-RU" sz="1200" spc="-1" strike="noStrike">
                <a:solidFill>
                  <a:srgbClr val="035c75"/>
                </a:solidFill>
                <a:latin typeface="Constanti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100" name="PlaceHolder 9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Constantia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01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600" spc="-1" strike="noStrike">
                <a:solidFill>
                  <a:srgbClr val="000000"/>
                </a:solidFill>
                <a:latin typeface="Constantia"/>
              </a:rPr>
              <a:t>Для правки структуры щёлкните мышью</a:t>
            </a:r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100" spc="-1" strike="noStrike">
                <a:solidFill>
                  <a:srgbClr val="000000"/>
                </a:solidFill>
                <a:latin typeface="Constantia"/>
              </a:rPr>
              <a:t>Второй уровень структуры</a:t>
            </a:r>
            <a:endParaRPr b="0" lang="ru-RU" sz="2100" spc="-1" strike="noStrike">
              <a:solidFill>
                <a:srgbClr val="000000"/>
              </a:solidFill>
              <a:latin typeface="Constantia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ddfbff"/>
            </a:gs>
            <a:gs pos="100000">
              <a:srgbClr val="50767c"/>
            </a:gs>
          </a:gsLst>
          <a:path path="circle">
            <a:fillToRect l="50000" t="60000" r="50000" b="4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-9360" y="-7200"/>
            <a:ext cx="9162720" cy="104112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4a0">
                  <a:alpha val="45098"/>
                </a:srgbClr>
              </a:gs>
              <a:gs pos="100000">
                <a:srgbClr val="00c4cd">
                  <a:alpha val="55294"/>
                </a:srgb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9" name="CustomShape 2"/>
          <p:cNvSpPr/>
          <p:nvPr/>
        </p:nvSpPr>
        <p:spPr>
          <a:xfrm>
            <a:off x="4381560" y="-7200"/>
            <a:ext cx="4762080" cy="63792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20000">
                <a:srgbClr val="008abf">
                  <a:alpha val="45098"/>
                </a:srgbClr>
              </a:gs>
              <a:gs pos="100000">
                <a:srgbClr val="00a0a8">
                  <a:alpha val="30196"/>
                </a:srgbClr>
              </a:gs>
            </a:gsLst>
            <a:lin ang="162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40" name="Group 3"/>
          <p:cNvGrpSpPr/>
          <p:nvPr/>
        </p:nvGrpSpPr>
        <p:grpSpPr>
          <a:xfrm>
            <a:off x="-29160" y="-16560"/>
            <a:ext cx="9197640" cy="1086120"/>
            <a:chOff x="-29160" y="-16560"/>
            <a:chExt cx="9197640" cy="1086120"/>
          </a:xfrm>
        </p:grpSpPr>
        <p:sp>
          <p:nvSpPr>
            <p:cNvPr id="141" name="CustomShape 4"/>
            <p:cNvSpPr/>
            <p:nvPr/>
          </p:nvSpPr>
          <p:spPr>
            <a:xfrm rot="21435600">
              <a:off x="-18720" y="201960"/>
              <a:ext cx="9162720" cy="648720"/>
            </a:xfrm>
            <a:custGeom>
              <a:avLst/>
              <a:gdLst/>
              <a:ah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800">
              <a:solidFill>
                <a:srgbClr val="09b7bf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2" name="CustomShape 5"/>
            <p:cNvSpPr/>
            <p:nvPr/>
          </p:nvSpPr>
          <p:spPr>
            <a:xfrm rot="21435600">
              <a:off x="-14040" y="275400"/>
              <a:ext cx="9175320" cy="529920"/>
            </a:xfrm>
            <a:custGeom>
              <a:avLst/>
              <a:gdLst/>
              <a:ah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360">
              <a:solidFill>
                <a:srgbClr val="0f6fc6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43" name="PlaceHolder 6"/>
          <p:cNvSpPr>
            <a:spLocks noGrp="1"/>
          </p:cNvSpPr>
          <p:nvPr>
            <p:ph type="title"/>
          </p:nvPr>
        </p:nvSpPr>
        <p:spPr>
          <a:xfrm>
            <a:off x="530280" y="1316880"/>
            <a:ext cx="7772040" cy="1362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r>
              <a:rPr b="1" lang="ru-RU" sz="5600" spc="-1" strike="noStrike">
                <a:solidFill>
                  <a:srgbClr val="4fe3ac"/>
                </a:solidFill>
                <a:latin typeface="Calibri"/>
              </a:rPr>
              <a:t>Образец заголовка</a:t>
            </a:r>
            <a:endParaRPr b="0" lang="ru-RU" sz="5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44" name="PlaceHolder 7"/>
          <p:cNvSpPr>
            <a:spLocks noGrp="1"/>
          </p:cNvSpPr>
          <p:nvPr>
            <p:ph type="body"/>
          </p:nvPr>
        </p:nvSpPr>
        <p:spPr>
          <a:xfrm>
            <a:off x="530280" y="2704680"/>
            <a:ext cx="7772040" cy="1509480"/>
          </a:xfrm>
          <a:prstGeom prst="rect">
            <a:avLst/>
          </a:prstGeom>
        </p:spPr>
        <p:txBody>
          <a:bodyPr lIns="45720" rIns="45720" tIns="45000" bIns="45000">
            <a:noAutofit/>
          </a:bodyPr>
          <a:p>
            <a:pPr>
              <a:lnSpc>
                <a:spcPct val="100000"/>
              </a:lnSpc>
              <a:spcBef>
                <a:spcPts val="439"/>
              </a:spcBef>
            </a:pPr>
            <a:r>
              <a:rPr b="0" lang="ru-RU" sz="2200" spc="-1" strike="noStrike">
                <a:solidFill>
                  <a:srgbClr val="000000"/>
                </a:solidFill>
                <a:latin typeface="Constantia"/>
              </a:rPr>
              <a:t>Образец текста</a:t>
            </a:r>
            <a:endParaRPr b="0" lang="ru-RU" sz="22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45" name="PlaceHolder 8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fld id="{5935111B-BE71-4962-8978-A72F0329E520}" type="datetime">
              <a:rPr b="0" lang="ru-RU" sz="1200" spc="-1" strike="noStrike">
                <a:solidFill>
                  <a:srgbClr val="035c75"/>
                </a:solidFill>
                <a:latin typeface="Constantia"/>
              </a:rPr>
              <a:t>14.2.22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146" name="PlaceHolder 9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147" name="PlaceHolder 10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AF63A461-C571-41D6-A36C-D5DCAA2DA0CE}" type="slidenum">
              <a:rPr b="0" lang="ru-RU" sz="1200" spc="-1" strike="noStrike">
                <a:solidFill>
                  <a:srgbClr val="035c75"/>
                </a:solidFill>
                <a:latin typeface="Constanti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ddfbff"/>
            </a:gs>
            <a:gs pos="100000">
              <a:srgbClr val="50767c"/>
            </a:gs>
          </a:gsLst>
          <a:path path="circle">
            <a:fillToRect l="50000" t="60000" r="50000" b="4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ustomShape 1"/>
          <p:cNvSpPr/>
          <p:nvPr/>
        </p:nvSpPr>
        <p:spPr>
          <a:xfrm>
            <a:off x="-9360" y="-7200"/>
            <a:ext cx="9162720" cy="104112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4a0">
                  <a:alpha val="45098"/>
                </a:srgbClr>
              </a:gs>
              <a:gs pos="100000">
                <a:srgbClr val="00c4cd">
                  <a:alpha val="55294"/>
                </a:srgb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5" name="CustomShape 2"/>
          <p:cNvSpPr/>
          <p:nvPr/>
        </p:nvSpPr>
        <p:spPr>
          <a:xfrm>
            <a:off x="4381560" y="-7200"/>
            <a:ext cx="4762080" cy="63792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20000">
                <a:srgbClr val="008abf">
                  <a:alpha val="45098"/>
                </a:srgbClr>
              </a:gs>
              <a:gs pos="100000">
                <a:srgbClr val="00a0a8">
                  <a:alpha val="30196"/>
                </a:srgbClr>
              </a:gs>
            </a:gsLst>
            <a:lin ang="162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86" name="Group 3"/>
          <p:cNvGrpSpPr/>
          <p:nvPr/>
        </p:nvGrpSpPr>
        <p:grpSpPr>
          <a:xfrm>
            <a:off x="-29160" y="-16560"/>
            <a:ext cx="9197640" cy="1086120"/>
            <a:chOff x="-29160" y="-16560"/>
            <a:chExt cx="9197640" cy="1086120"/>
          </a:xfrm>
        </p:grpSpPr>
        <p:sp>
          <p:nvSpPr>
            <p:cNvPr id="187" name="CustomShape 4"/>
            <p:cNvSpPr/>
            <p:nvPr/>
          </p:nvSpPr>
          <p:spPr>
            <a:xfrm rot="21435600">
              <a:off x="-18720" y="201960"/>
              <a:ext cx="9162720" cy="648720"/>
            </a:xfrm>
            <a:custGeom>
              <a:avLst/>
              <a:gdLst/>
              <a:ah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800">
              <a:solidFill>
                <a:srgbClr val="09b7bf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8" name="CustomShape 5"/>
            <p:cNvSpPr/>
            <p:nvPr/>
          </p:nvSpPr>
          <p:spPr>
            <a:xfrm rot="21435600">
              <a:off x="-14040" y="275400"/>
              <a:ext cx="9175320" cy="529920"/>
            </a:xfrm>
            <a:custGeom>
              <a:avLst/>
              <a:gdLst/>
              <a:ah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360">
              <a:solidFill>
                <a:srgbClr val="0f6fc6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89" name="PlaceHolder 6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45000" bIns="0" anchor="b">
            <a:noAutofit/>
          </a:bodyPr>
          <a:p>
            <a:pPr>
              <a:lnSpc>
                <a:spcPct val="100000"/>
              </a:lnSpc>
            </a:pPr>
            <a:r>
              <a:rPr b="0" lang="ru-RU" sz="5000" spc="-1" strike="noStrike">
                <a:solidFill>
                  <a:srgbClr val="04617b"/>
                </a:solidFill>
                <a:latin typeface="Calibri"/>
              </a:rPr>
              <a:t>Образец заголовка</a:t>
            </a:r>
            <a:endParaRPr b="0" lang="ru-RU" sz="50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90" name="PlaceHolder 7"/>
          <p:cNvSpPr>
            <a:spLocks noGrp="1"/>
          </p:cNvSpPr>
          <p:nvPr>
            <p:ph type="body"/>
          </p:nvPr>
        </p:nvSpPr>
        <p:spPr>
          <a:xfrm>
            <a:off x="457200" y="1920240"/>
            <a:ext cx="4038120" cy="443448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274320" indent="-27396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2600" spc="-1" strike="noStrike">
                <a:solidFill>
                  <a:srgbClr val="000000"/>
                </a:solidFill>
                <a:latin typeface="Constantia"/>
              </a:rPr>
              <a:t>Образец текста</a:t>
            </a:r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  <a:p>
            <a:pPr lvl="1" marL="640080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b="0" lang="ru-RU" sz="2400" spc="-1" strike="noStrike">
                <a:solidFill>
                  <a:srgbClr val="000000"/>
                </a:solidFill>
                <a:latin typeface="Constantia"/>
              </a:rPr>
              <a:t>Второй уровень</a:t>
            </a:r>
            <a:endParaRPr b="0" lang="ru-RU" sz="2400" spc="-1" strike="noStrike">
              <a:solidFill>
                <a:srgbClr val="000000"/>
              </a:solidFill>
              <a:latin typeface="Constantia"/>
            </a:endParaRPr>
          </a:p>
          <a:p>
            <a:pPr lvl="2" marL="914400" indent="-246600">
              <a:lnSpc>
                <a:spcPct val="100000"/>
              </a:lnSpc>
              <a:spcBef>
                <a:spcPts val="400"/>
              </a:spcBef>
              <a:buClr>
                <a:srgbClr val="009dd9"/>
              </a:buClr>
              <a:buSzPct val="70000"/>
              <a:buFont typeface="Wingdings 2" charset="2"/>
              <a:buChar char="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Третий уровень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  <a:p>
            <a:pPr lvl="3" marL="1188720" indent="-209880">
              <a:lnSpc>
                <a:spcPct val="100000"/>
              </a:lnSpc>
              <a:spcBef>
                <a:spcPts val="360"/>
              </a:spcBef>
              <a:buClr>
                <a:srgbClr val="0bd0d9"/>
              </a:buClr>
              <a:buSzPct val="65000"/>
              <a:buFont typeface="Wingdings 2" charset="2"/>
              <a:buChar char=""/>
            </a:pPr>
            <a:r>
              <a:rPr b="0" lang="ru-RU" sz="1800" spc="-1" strike="noStrike">
                <a:solidFill>
                  <a:srgbClr val="000000"/>
                </a:solidFill>
                <a:latin typeface="Constantia"/>
              </a:rPr>
              <a:t>Четвертый уровень</a:t>
            </a:r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  <a:p>
            <a:pPr lvl="4" marL="1463040" indent="-209880">
              <a:lnSpc>
                <a:spcPct val="100000"/>
              </a:lnSpc>
              <a:spcBef>
                <a:spcPts val="360"/>
              </a:spcBef>
              <a:buClr>
                <a:srgbClr val="10cf9b"/>
              </a:buClr>
              <a:buSzPct val="65000"/>
              <a:buFont typeface="Wingdings 2" charset="2"/>
              <a:buChar char=""/>
            </a:pPr>
            <a:r>
              <a:rPr b="0" lang="ru-RU" sz="1800" spc="-1" strike="noStrike">
                <a:solidFill>
                  <a:srgbClr val="000000"/>
                </a:solidFill>
                <a:latin typeface="Constantia"/>
              </a:rPr>
              <a:t>Пятый уровень</a:t>
            </a:r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91" name="PlaceHolder 8"/>
          <p:cNvSpPr>
            <a:spLocks noGrp="1"/>
          </p:cNvSpPr>
          <p:nvPr>
            <p:ph type="body"/>
          </p:nvPr>
        </p:nvSpPr>
        <p:spPr>
          <a:xfrm>
            <a:off x="4648320" y="1920240"/>
            <a:ext cx="4038120" cy="443448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274320" indent="-27396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2600" spc="-1" strike="noStrike">
                <a:solidFill>
                  <a:srgbClr val="000000"/>
                </a:solidFill>
                <a:latin typeface="Constantia"/>
              </a:rPr>
              <a:t>Образец текста</a:t>
            </a:r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  <a:p>
            <a:pPr lvl="1" marL="640080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b="0" lang="ru-RU" sz="2400" spc="-1" strike="noStrike">
                <a:solidFill>
                  <a:srgbClr val="000000"/>
                </a:solidFill>
                <a:latin typeface="Constantia"/>
              </a:rPr>
              <a:t>Второй уровень</a:t>
            </a:r>
            <a:endParaRPr b="0" lang="ru-RU" sz="2400" spc="-1" strike="noStrike">
              <a:solidFill>
                <a:srgbClr val="000000"/>
              </a:solidFill>
              <a:latin typeface="Constantia"/>
            </a:endParaRPr>
          </a:p>
          <a:p>
            <a:pPr lvl="2" marL="914400" indent="-246600">
              <a:lnSpc>
                <a:spcPct val="100000"/>
              </a:lnSpc>
              <a:spcBef>
                <a:spcPts val="400"/>
              </a:spcBef>
              <a:buClr>
                <a:srgbClr val="009dd9"/>
              </a:buClr>
              <a:buSzPct val="70000"/>
              <a:buFont typeface="Wingdings 2" charset="2"/>
              <a:buChar char="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Третий уровень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  <a:p>
            <a:pPr lvl="3" marL="1188720" indent="-209880">
              <a:lnSpc>
                <a:spcPct val="100000"/>
              </a:lnSpc>
              <a:spcBef>
                <a:spcPts val="360"/>
              </a:spcBef>
              <a:buClr>
                <a:srgbClr val="0bd0d9"/>
              </a:buClr>
              <a:buSzPct val="65000"/>
              <a:buFont typeface="Wingdings 2" charset="2"/>
              <a:buChar char=""/>
            </a:pPr>
            <a:r>
              <a:rPr b="0" lang="ru-RU" sz="1800" spc="-1" strike="noStrike">
                <a:solidFill>
                  <a:srgbClr val="000000"/>
                </a:solidFill>
                <a:latin typeface="Constantia"/>
              </a:rPr>
              <a:t>Четвертый уровень</a:t>
            </a:r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  <a:p>
            <a:pPr lvl="4" marL="1463040" indent="-209880">
              <a:lnSpc>
                <a:spcPct val="100000"/>
              </a:lnSpc>
              <a:spcBef>
                <a:spcPts val="360"/>
              </a:spcBef>
              <a:buClr>
                <a:srgbClr val="10cf9b"/>
              </a:buClr>
              <a:buSzPct val="65000"/>
              <a:buFont typeface="Wingdings 2" charset="2"/>
              <a:buChar char=""/>
            </a:pPr>
            <a:r>
              <a:rPr b="0" lang="ru-RU" sz="1800" spc="-1" strike="noStrike">
                <a:solidFill>
                  <a:srgbClr val="000000"/>
                </a:solidFill>
                <a:latin typeface="Constantia"/>
              </a:rPr>
              <a:t>Пятый уровень</a:t>
            </a:r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92" name="PlaceHolder 9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fld id="{E8191A84-291F-4D06-9024-89C31AF7ABB6}" type="datetime">
              <a:rPr b="0" lang="ru-RU" sz="1200" spc="-1" strike="noStrike">
                <a:solidFill>
                  <a:srgbClr val="035c75"/>
                </a:solidFill>
                <a:latin typeface="Constantia"/>
              </a:rPr>
              <a:t>14.2.22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193" name="PlaceHolder 10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194" name="PlaceHolder 11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0190A25A-1046-4C2E-B5C5-1D09A1C93485}" type="slidenum">
              <a:rPr b="0" lang="ru-RU" sz="1200" spc="-1" strike="noStrike">
                <a:solidFill>
                  <a:srgbClr val="035c75"/>
                </a:solidFill>
                <a:latin typeface="Constanti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52.xml"/><Relationship Id="rId4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oleObject" Target="../embeddings/oleObject1.bin"/><Relationship Id="rId2" Type="http://schemas.openxmlformats.org/officeDocument/2006/relationships/image" Target="../media/image9.wmf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extShape 1"/>
          <p:cNvSpPr txBox="1"/>
          <p:nvPr/>
        </p:nvSpPr>
        <p:spPr>
          <a:xfrm>
            <a:off x="323640" y="260640"/>
            <a:ext cx="8568720" cy="1728000"/>
          </a:xfrm>
          <a:prstGeom prst="rect">
            <a:avLst/>
          </a:prstGeom>
          <a:noFill/>
          <a:ln>
            <a:noFill/>
          </a:ln>
        </p:spPr>
        <p:txBody>
          <a:bodyPr lIns="0" rIns="18360" tIns="0" bIns="0" anchor="b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38" name="TextShape 2"/>
          <p:cNvSpPr txBox="1"/>
          <p:nvPr/>
        </p:nvSpPr>
        <p:spPr>
          <a:xfrm>
            <a:off x="323640" y="188640"/>
            <a:ext cx="8352720" cy="1800000"/>
          </a:xfrm>
          <a:prstGeom prst="rect">
            <a:avLst/>
          </a:prstGeom>
          <a:noFill/>
          <a:ln>
            <a:noFill/>
          </a:ln>
        </p:spPr>
        <p:txBody>
          <a:bodyPr lIns="0" rIns="18360" tIns="45000" bIns="45000">
            <a:noAutofit/>
          </a:bodyPr>
          <a:p>
            <a:pPr algn="ctr">
              <a:lnSpc>
                <a:spcPct val="100000"/>
              </a:lnSpc>
              <a:spcBef>
                <a:spcPts val="1080"/>
              </a:spcBef>
            </a:pPr>
            <a:r>
              <a:rPr b="1" i="1" lang="ru-RU" sz="5400" spc="-1" strike="noStrike">
                <a:solidFill>
                  <a:srgbClr val="c00000"/>
                </a:solidFill>
                <a:latin typeface="Constantia"/>
              </a:rPr>
              <a:t>Формирование читательской компетентности</a:t>
            </a:r>
            <a:endParaRPr b="0" lang="ru-RU" sz="5400" spc="-1" strike="noStrike">
              <a:latin typeface="Arial"/>
            </a:endParaRPr>
          </a:p>
        </p:txBody>
      </p:sp>
      <p:pic>
        <p:nvPicPr>
          <p:cNvPr id="239" name="Рисунок 5" descr="bibleoteka.gif"/>
          <p:cNvPicPr/>
          <p:nvPr/>
        </p:nvPicPr>
        <p:blipFill>
          <a:blip r:embed="rId1"/>
          <a:stretch/>
        </p:blipFill>
        <p:spPr>
          <a:xfrm>
            <a:off x="1785960" y="2637000"/>
            <a:ext cx="6214680" cy="3888000"/>
          </a:xfrm>
          <a:prstGeom prst="rect">
            <a:avLst/>
          </a:prstGeom>
          <a:ln>
            <a:noFill/>
          </a:ln>
        </p:spPr>
      </p:pic>
    </p:spTree>
  </p:cSld>
  <p:transition spd="med">
    <p:wheel spokes="8"/>
  </p:transition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CustomShape 1"/>
          <p:cNvSpPr/>
          <p:nvPr/>
        </p:nvSpPr>
        <p:spPr>
          <a:xfrm>
            <a:off x="971640" y="548640"/>
            <a:ext cx="1223640" cy="1007640"/>
          </a:xfrm>
          <a:prstGeom prst="wave">
            <a:avLst>
              <a:gd name="adj1" fmla="val 13005"/>
              <a:gd name="adj2" fmla="val 0"/>
            </a:avLst>
          </a:prstGeom>
          <a:solidFill>
            <a:srgbClr val="ff0000"/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69" name="CustomShape 2"/>
          <p:cNvSpPr/>
          <p:nvPr/>
        </p:nvSpPr>
        <p:spPr>
          <a:xfrm>
            <a:off x="971640" y="1556640"/>
            <a:ext cx="1231560" cy="1007640"/>
          </a:xfrm>
          <a:prstGeom prst="wave">
            <a:avLst>
              <a:gd name="adj1" fmla="val 13005"/>
              <a:gd name="adj2" fmla="val 0"/>
            </a:avLst>
          </a:prstGeom>
          <a:solidFill>
            <a:srgbClr val="ffff00"/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70" name="CustomShape 3"/>
          <p:cNvSpPr/>
          <p:nvPr/>
        </p:nvSpPr>
        <p:spPr>
          <a:xfrm>
            <a:off x="1043640" y="2637000"/>
            <a:ext cx="1151640" cy="1007640"/>
          </a:xfrm>
          <a:prstGeom prst="wave">
            <a:avLst>
              <a:gd name="adj1" fmla="val 13005"/>
              <a:gd name="adj2" fmla="val 0"/>
            </a:avLst>
          </a:prstGeom>
          <a:solidFill>
            <a:srgbClr val="008000"/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71" name="CustomShape 4"/>
          <p:cNvSpPr/>
          <p:nvPr/>
        </p:nvSpPr>
        <p:spPr>
          <a:xfrm>
            <a:off x="1043640" y="3789360"/>
            <a:ext cx="1232640" cy="1007280"/>
          </a:xfrm>
          <a:prstGeom prst="wave">
            <a:avLst>
              <a:gd name="adj1" fmla="val 13005"/>
              <a:gd name="adj2" fmla="val 0"/>
            </a:avLst>
          </a:prstGeom>
          <a:solidFill>
            <a:srgbClr val="993300"/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72" name="CustomShape 5"/>
          <p:cNvSpPr/>
          <p:nvPr/>
        </p:nvSpPr>
        <p:spPr>
          <a:xfrm>
            <a:off x="1043640" y="4869000"/>
            <a:ext cx="1223640" cy="1008000"/>
          </a:xfrm>
          <a:prstGeom prst="wave">
            <a:avLst>
              <a:gd name="adj1" fmla="val 13005"/>
              <a:gd name="adj2" fmla="val 0"/>
            </a:avLst>
          </a:prstGeom>
          <a:solidFill>
            <a:srgbClr val="3366ff"/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73" name="CustomShape 6"/>
          <p:cNvSpPr/>
          <p:nvPr/>
        </p:nvSpPr>
        <p:spPr>
          <a:xfrm>
            <a:off x="3492360" y="765720"/>
            <a:ext cx="4320720" cy="821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ru-RU" sz="4800" spc="-1" strike="noStrike">
                <a:solidFill>
                  <a:srgbClr val="000000"/>
                </a:solidFill>
                <a:latin typeface="Constantia"/>
              </a:rPr>
              <a:t>-  о Родине.</a:t>
            </a:r>
            <a:r>
              <a:rPr b="0" lang="ru-RU" sz="4800" spc="-1" strike="noStrike">
                <a:solidFill>
                  <a:srgbClr val="000000"/>
                </a:solidFill>
                <a:latin typeface="Constantia"/>
              </a:rPr>
              <a:t> </a:t>
            </a:r>
            <a:endParaRPr b="0" lang="ru-RU" sz="4800" spc="-1" strike="noStrike">
              <a:latin typeface="Arial"/>
            </a:endParaRPr>
          </a:p>
        </p:txBody>
      </p:sp>
      <p:sp>
        <p:nvSpPr>
          <p:cNvPr id="274" name="CustomShape 7"/>
          <p:cNvSpPr/>
          <p:nvPr/>
        </p:nvSpPr>
        <p:spPr>
          <a:xfrm>
            <a:off x="3708360" y="1629360"/>
            <a:ext cx="4105080" cy="821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ru-RU" sz="4800" spc="-1" strike="noStrike">
                <a:solidFill>
                  <a:srgbClr val="000000"/>
                </a:solidFill>
                <a:latin typeface="Constantia"/>
              </a:rPr>
              <a:t>- о детях.</a:t>
            </a:r>
            <a:endParaRPr b="0" lang="ru-RU" sz="4800" spc="-1" strike="noStrike">
              <a:latin typeface="Arial"/>
            </a:endParaRPr>
          </a:p>
        </p:txBody>
      </p:sp>
      <p:sp>
        <p:nvSpPr>
          <p:cNvPr id="275" name="CustomShape 8"/>
          <p:cNvSpPr/>
          <p:nvPr/>
        </p:nvSpPr>
        <p:spPr>
          <a:xfrm>
            <a:off x="3492360" y="2566080"/>
            <a:ext cx="4241520" cy="821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ru-RU" sz="4800" spc="-1" strike="noStrike">
                <a:solidFill>
                  <a:srgbClr val="000000"/>
                </a:solidFill>
                <a:latin typeface="Constantia"/>
              </a:rPr>
              <a:t>- о природе.</a:t>
            </a:r>
            <a:endParaRPr b="0" lang="ru-RU" sz="4800" spc="-1" strike="noStrike">
              <a:latin typeface="Arial"/>
            </a:endParaRPr>
          </a:p>
        </p:txBody>
      </p:sp>
      <p:sp>
        <p:nvSpPr>
          <p:cNvPr id="276" name="CustomShape 9"/>
          <p:cNvSpPr/>
          <p:nvPr/>
        </p:nvSpPr>
        <p:spPr>
          <a:xfrm>
            <a:off x="3419640" y="3574080"/>
            <a:ext cx="5111280" cy="821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ru-RU" sz="4800" spc="-1" strike="noStrike">
                <a:solidFill>
                  <a:srgbClr val="000000"/>
                </a:solidFill>
                <a:latin typeface="Constantia"/>
              </a:rPr>
              <a:t>- о животных.</a:t>
            </a:r>
            <a:endParaRPr b="0" lang="ru-RU" sz="4800" spc="-1" strike="noStrike">
              <a:latin typeface="Arial"/>
            </a:endParaRPr>
          </a:p>
        </p:txBody>
      </p:sp>
      <p:sp>
        <p:nvSpPr>
          <p:cNvPr id="277" name="CustomShape 10"/>
          <p:cNvSpPr/>
          <p:nvPr/>
        </p:nvSpPr>
        <p:spPr>
          <a:xfrm>
            <a:off x="2987640" y="4581360"/>
            <a:ext cx="5903640" cy="21013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0000"/>
                </a:solidFill>
                <a:latin typeface="Constantia"/>
              </a:rPr>
              <a:t>- о приключениях,   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0000"/>
                </a:solidFill>
                <a:latin typeface="Constantia"/>
              </a:rPr>
              <a:t>      </a:t>
            </a:r>
            <a:r>
              <a:rPr b="1" lang="ru-RU" sz="4400" spc="-1" strike="noStrike">
                <a:solidFill>
                  <a:srgbClr val="000000"/>
                </a:solidFill>
                <a:latin typeface="Constantia"/>
              </a:rPr>
              <a:t>волшебстве, фантастике.</a:t>
            </a:r>
            <a:endParaRPr b="0" lang="ru-RU" sz="4400" spc="-1" strike="noStrike">
              <a:latin typeface="Arial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TextShape 1"/>
          <p:cNvSpPr txBox="1"/>
          <p:nvPr/>
        </p:nvSpPr>
        <p:spPr>
          <a:xfrm>
            <a:off x="530280" y="476640"/>
            <a:ext cx="7772040" cy="1079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>
            <a:noAutofit/>
          </a:bodyPr>
          <a:p>
            <a:pPr algn="ctr">
              <a:lnSpc>
                <a:spcPct val="100000"/>
              </a:lnSpc>
            </a:pPr>
            <a:r>
              <a:rPr b="1" lang="ru-RU" sz="5600" spc="-1" strike="noStrike">
                <a:solidFill>
                  <a:srgbClr val="262626"/>
                </a:solidFill>
                <a:latin typeface="Calibri"/>
              </a:rPr>
              <a:t>Фамилия автора</a:t>
            </a:r>
            <a:endParaRPr b="0" lang="ru-RU" sz="5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79" name="TextShape 2"/>
          <p:cNvSpPr txBox="1"/>
          <p:nvPr/>
        </p:nvSpPr>
        <p:spPr>
          <a:xfrm>
            <a:off x="530280" y="1556640"/>
            <a:ext cx="7772040" cy="5040360"/>
          </a:xfrm>
          <a:prstGeom prst="rect">
            <a:avLst/>
          </a:prstGeom>
          <a:noFill/>
          <a:ln>
            <a:noFill/>
          </a:ln>
        </p:spPr>
        <p:txBody>
          <a:bodyPr lIns="45720" rIns="45720" tIns="45000" bIns="45000">
            <a:normAutofit/>
          </a:bodyPr>
          <a:p>
            <a:pPr>
              <a:lnSpc>
                <a:spcPct val="100000"/>
              </a:lnSpc>
              <a:spcBef>
                <a:spcPts val="439"/>
              </a:spcBef>
            </a:pPr>
            <a:r>
              <a:rPr b="0" lang="ru-RU" sz="2200" spc="-1" strike="noStrike">
                <a:solidFill>
                  <a:srgbClr val="000000"/>
                </a:solidFill>
                <a:latin typeface="Constantia"/>
              </a:rPr>
              <a:t>                                      </a:t>
            </a:r>
            <a:endParaRPr b="0" lang="ru-RU" sz="2200" spc="-1" strike="noStrike">
              <a:solidFill>
                <a:srgbClr val="000000"/>
              </a:solidFill>
              <a:latin typeface="Constantia"/>
            </a:endParaRPr>
          </a:p>
          <a:p>
            <a:pPr algn="ctr">
              <a:lnSpc>
                <a:spcPct val="100000"/>
              </a:lnSpc>
              <a:spcBef>
                <a:spcPts val="799"/>
              </a:spcBef>
            </a:pPr>
            <a:r>
              <a:rPr b="0" lang="ru-RU" sz="2200" spc="-1" strike="noStrike">
                <a:solidFill>
                  <a:srgbClr val="000000"/>
                </a:solidFill>
                <a:latin typeface="Constantia"/>
              </a:rPr>
              <a:t>  </a:t>
            </a:r>
            <a:r>
              <a:rPr b="1" lang="ru-RU" sz="4000" spc="-1" strike="noStrike">
                <a:solidFill>
                  <a:srgbClr val="083763"/>
                </a:solidFill>
                <a:latin typeface="Constantia"/>
              </a:rPr>
              <a:t>Жанр, тема</a:t>
            </a:r>
            <a:endParaRPr b="0" lang="ru-RU" sz="4000" spc="-1" strike="noStrike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799"/>
              </a:spcBef>
            </a:pPr>
            <a:endParaRPr b="0" lang="ru-RU" sz="4000" spc="-1" strike="noStrike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799"/>
              </a:spcBef>
            </a:pPr>
            <a:endParaRPr b="0" lang="ru-RU" sz="4000" spc="-1" strike="noStrike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799"/>
              </a:spcBef>
            </a:pPr>
            <a:endParaRPr b="0" lang="ru-RU" sz="4000" spc="-1" strike="noStrike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799"/>
              </a:spcBef>
            </a:pPr>
            <a:endParaRPr b="0" lang="ru-RU" sz="4000" spc="-1" strike="noStrike">
              <a:solidFill>
                <a:srgbClr val="000000"/>
              </a:solidFill>
              <a:latin typeface="Constantia"/>
            </a:endParaRPr>
          </a:p>
          <a:p>
            <a:pPr algn="ctr">
              <a:lnSpc>
                <a:spcPct val="100000"/>
              </a:lnSpc>
              <a:spcBef>
                <a:spcPts val="1080"/>
              </a:spcBef>
            </a:pPr>
            <a:r>
              <a:rPr b="1" lang="ru-RU" sz="5400" spc="-1" strike="noStrike">
                <a:solidFill>
                  <a:srgbClr val="262626"/>
                </a:solidFill>
                <a:latin typeface="Constantia"/>
              </a:rPr>
              <a:t>Название произведения</a:t>
            </a:r>
            <a:endParaRPr b="0" lang="ru-RU" sz="54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81" name="TextShape 2"/>
          <p:cNvSpPr txBox="1"/>
          <p:nvPr/>
        </p:nvSpPr>
        <p:spPr>
          <a:xfrm>
            <a:off x="611640" y="692640"/>
            <a:ext cx="3888000" cy="55443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rIns="90000" tIns="45000" bIns="45000">
            <a:normAutofit fontScale="19000"/>
          </a:bodyPr>
          <a:p>
            <a:pPr marL="274320" indent="-273960">
              <a:lnSpc>
                <a:spcPct val="80000"/>
              </a:lnSpc>
              <a:spcBef>
                <a:spcPts val="1760"/>
              </a:spcBef>
            </a:pPr>
            <a:r>
              <a:rPr b="0" lang="ru-RU" sz="8800" spc="-1" strike="noStrike">
                <a:solidFill>
                  <a:srgbClr val="000000"/>
                </a:solidFill>
                <a:latin typeface="Constantia"/>
              </a:rPr>
              <a:t>           </a:t>
            </a:r>
            <a:endParaRPr b="0" lang="ru-RU" sz="88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80000"/>
              </a:lnSpc>
              <a:spcBef>
                <a:spcPts val="1760"/>
              </a:spcBef>
            </a:pPr>
            <a:r>
              <a:rPr b="1" lang="ru-RU" sz="8800" spc="-1" strike="noStrike">
                <a:solidFill>
                  <a:srgbClr val="000000"/>
                </a:solidFill>
                <a:latin typeface="Constantia"/>
              </a:rPr>
              <a:t>                </a:t>
            </a:r>
            <a:r>
              <a:rPr b="1" lang="ru-RU" sz="8800" spc="-1" strike="noStrike">
                <a:solidFill>
                  <a:srgbClr val="000000"/>
                </a:solidFill>
                <a:latin typeface="Constantia"/>
              </a:rPr>
              <a:t>?</a:t>
            </a:r>
            <a:endParaRPr b="0" lang="ru-RU" sz="88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80000"/>
              </a:lnSpc>
              <a:spcBef>
                <a:spcPts val="1559"/>
              </a:spcBef>
            </a:pPr>
            <a:endParaRPr b="0" lang="ru-RU" sz="88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80000"/>
              </a:lnSpc>
              <a:spcBef>
                <a:spcPts val="1559"/>
              </a:spcBef>
            </a:pPr>
            <a:endParaRPr b="0" lang="ru-RU" sz="88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80000"/>
              </a:lnSpc>
              <a:spcBef>
                <a:spcPts val="1760"/>
              </a:spcBef>
            </a:pPr>
            <a:endParaRPr b="0" lang="ru-RU" sz="88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80000"/>
              </a:lnSpc>
              <a:spcBef>
                <a:spcPts val="1199"/>
              </a:spcBef>
            </a:pPr>
            <a:endParaRPr b="0" lang="ru-RU" sz="8800" spc="-1" strike="noStrike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80000"/>
              </a:lnSpc>
              <a:spcBef>
                <a:spcPts val="720"/>
              </a:spcBef>
            </a:pPr>
            <a:endParaRPr b="0" lang="ru-RU" sz="8800" spc="-1" strike="noStrike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80000"/>
              </a:lnSpc>
              <a:spcBef>
                <a:spcPts val="720"/>
              </a:spcBef>
            </a:pPr>
            <a:endParaRPr b="0" lang="ru-RU" sz="8800" spc="-1" strike="noStrike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80000"/>
              </a:lnSpc>
              <a:spcBef>
                <a:spcPts val="720"/>
              </a:spcBef>
            </a:pPr>
            <a:endParaRPr b="0" lang="ru-RU" sz="88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80000"/>
              </a:lnSpc>
              <a:spcBef>
                <a:spcPts val="1599"/>
              </a:spcBef>
            </a:pPr>
            <a:r>
              <a:rPr b="0" lang="ru-RU" sz="8000" spc="-1" strike="noStrike">
                <a:solidFill>
                  <a:srgbClr val="000000"/>
                </a:solidFill>
                <a:latin typeface="Constantia"/>
              </a:rPr>
              <a:t>      </a:t>
            </a:r>
            <a:endParaRPr b="0" lang="ru-RU" sz="80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80000"/>
              </a:lnSpc>
              <a:spcBef>
                <a:spcPts val="1599"/>
              </a:spcBef>
            </a:pPr>
            <a:r>
              <a:rPr b="0" lang="ru-RU" sz="8000" spc="-1" strike="noStrike">
                <a:solidFill>
                  <a:srgbClr val="000000"/>
                </a:solidFill>
                <a:latin typeface="Constantia"/>
              </a:rPr>
              <a:t>       </a:t>
            </a:r>
            <a:endParaRPr b="0" lang="ru-RU" sz="80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80000"/>
              </a:lnSpc>
              <a:spcBef>
                <a:spcPts val="1599"/>
              </a:spcBef>
            </a:pPr>
            <a:r>
              <a:rPr b="0" lang="ru-RU" sz="8000" spc="-1" strike="noStrike">
                <a:solidFill>
                  <a:srgbClr val="000000"/>
                </a:solidFill>
                <a:latin typeface="Constantia"/>
              </a:rPr>
              <a:t>        </a:t>
            </a:r>
            <a:endParaRPr b="0" lang="ru-RU" sz="80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80000"/>
              </a:lnSpc>
              <a:spcBef>
                <a:spcPts val="1599"/>
              </a:spcBef>
            </a:pPr>
            <a:endParaRPr b="0" lang="ru-RU" sz="80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80000"/>
              </a:lnSpc>
              <a:spcBef>
                <a:spcPts val="1599"/>
              </a:spcBef>
            </a:pPr>
            <a:r>
              <a:rPr b="0" lang="ru-RU" sz="8000" spc="-1" strike="noStrike">
                <a:solidFill>
                  <a:srgbClr val="000000"/>
                </a:solidFill>
                <a:latin typeface="Constantia"/>
              </a:rPr>
              <a:t>                 </a:t>
            </a:r>
            <a:endParaRPr b="0" lang="ru-RU" sz="80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80000"/>
              </a:lnSpc>
              <a:spcBef>
                <a:spcPts val="1599"/>
              </a:spcBef>
            </a:pPr>
            <a:r>
              <a:rPr b="0" lang="ru-RU" sz="8000" spc="-1" strike="noStrike">
                <a:solidFill>
                  <a:srgbClr val="000000"/>
                </a:solidFill>
                <a:latin typeface="Constantia"/>
              </a:rPr>
              <a:t>                 </a:t>
            </a:r>
            <a:r>
              <a:rPr b="1" lang="ru-RU" sz="8000" spc="-1" strike="noStrike">
                <a:solidFill>
                  <a:srgbClr val="000000"/>
                </a:solidFill>
                <a:latin typeface="Constantia"/>
              </a:rPr>
              <a:t>? </a:t>
            </a:r>
            <a:endParaRPr b="0" lang="ru-RU" sz="80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82" name="CustomShape 3"/>
          <p:cNvSpPr/>
          <p:nvPr/>
        </p:nvSpPr>
        <p:spPr>
          <a:xfrm>
            <a:off x="1259640" y="2421000"/>
            <a:ext cx="2448000" cy="1656360"/>
          </a:xfrm>
          <a:prstGeom prst="rect">
            <a:avLst/>
          </a:prstGeom>
          <a:solidFill>
            <a:srgbClr val="008000"/>
          </a:solidFill>
          <a:ln w="9360">
            <a:solidFill>
              <a:srgbClr val="0000ff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83" name="TextShape 4"/>
          <p:cNvSpPr txBox="1"/>
          <p:nvPr/>
        </p:nvSpPr>
        <p:spPr>
          <a:xfrm>
            <a:off x="4572000" y="692640"/>
            <a:ext cx="3956040" cy="55443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rIns="90000" tIns="45000" bIns="45000">
            <a:normAutofit fontScale="22000"/>
          </a:bodyPr>
          <a:p>
            <a:pPr marL="274320" indent="-273960">
              <a:lnSpc>
                <a:spcPct val="80000"/>
              </a:lnSpc>
              <a:spcBef>
                <a:spcPts val="1559"/>
              </a:spcBef>
            </a:pPr>
            <a:r>
              <a:rPr b="0" lang="ru-RU" sz="7800" spc="-1" strike="noStrike">
                <a:solidFill>
                  <a:srgbClr val="000000"/>
                </a:solidFill>
                <a:latin typeface="Constantia"/>
              </a:rPr>
              <a:t>            </a:t>
            </a:r>
            <a:endParaRPr b="0" lang="ru-RU" sz="78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80000"/>
              </a:lnSpc>
              <a:spcBef>
                <a:spcPts val="1559"/>
              </a:spcBef>
            </a:pPr>
            <a:r>
              <a:rPr b="0" lang="ru-RU" sz="7800" spc="-1" strike="noStrike">
                <a:solidFill>
                  <a:srgbClr val="000000"/>
                </a:solidFill>
                <a:latin typeface="Constantia"/>
              </a:rPr>
              <a:t>                  </a:t>
            </a:r>
            <a:r>
              <a:rPr b="1" lang="ru-RU" sz="7800" spc="-1" strike="noStrike">
                <a:solidFill>
                  <a:srgbClr val="000000"/>
                </a:solidFill>
                <a:latin typeface="Constantia"/>
              </a:rPr>
              <a:t>?</a:t>
            </a:r>
            <a:endParaRPr b="0" lang="ru-RU" sz="7800" spc="-1" strike="noStrike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80000"/>
              </a:lnSpc>
              <a:spcBef>
                <a:spcPts val="1760"/>
              </a:spcBef>
            </a:pPr>
            <a:endParaRPr b="0" lang="ru-RU" sz="7800" spc="-1" strike="noStrike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80000"/>
              </a:lnSpc>
              <a:spcBef>
                <a:spcPts val="1199"/>
              </a:spcBef>
            </a:pPr>
            <a:endParaRPr b="0" lang="ru-RU" sz="7800" spc="-1" strike="noStrike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80000"/>
              </a:lnSpc>
              <a:spcBef>
                <a:spcPts val="720"/>
              </a:spcBef>
            </a:pPr>
            <a:endParaRPr b="0" lang="ru-RU" sz="7800" spc="-1" strike="noStrike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80000"/>
              </a:lnSpc>
              <a:spcBef>
                <a:spcPts val="720"/>
              </a:spcBef>
            </a:pPr>
            <a:endParaRPr b="0" lang="ru-RU" sz="78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80000"/>
              </a:lnSpc>
              <a:spcBef>
                <a:spcPts val="720"/>
              </a:spcBef>
            </a:pPr>
            <a:endParaRPr b="0" lang="ru-RU" sz="78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80000"/>
              </a:lnSpc>
              <a:spcBef>
                <a:spcPts val="720"/>
              </a:spcBef>
            </a:pPr>
            <a:endParaRPr b="0" lang="ru-RU" sz="78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80000"/>
              </a:lnSpc>
              <a:spcBef>
                <a:spcPts val="720"/>
              </a:spcBef>
            </a:pPr>
            <a:endParaRPr b="0" lang="ru-RU" sz="78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80000"/>
              </a:lnSpc>
              <a:spcBef>
                <a:spcPts val="720"/>
              </a:spcBef>
            </a:pPr>
            <a:endParaRPr b="0" lang="ru-RU" sz="78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80000"/>
              </a:lnSpc>
              <a:spcBef>
                <a:spcPts val="1599"/>
              </a:spcBef>
            </a:pPr>
            <a:r>
              <a:rPr b="0" lang="ru-RU" sz="8000" spc="-1" strike="noStrike">
                <a:solidFill>
                  <a:srgbClr val="000000"/>
                </a:solidFill>
                <a:latin typeface="Constantia"/>
              </a:rPr>
              <a:t>        </a:t>
            </a:r>
            <a:endParaRPr b="0" lang="ru-RU" sz="80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80000"/>
              </a:lnSpc>
              <a:spcBef>
                <a:spcPts val="1599"/>
              </a:spcBef>
            </a:pPr>
            <a:r>
              <a:rPr b="0" lang="ru-RU" sz="8000" spc="-1" strike="noStrike">
                <a:solidFill>
                  <a:srgbClr val="000000"/>
                </a:solidFill>
                <a:latin typeface="Constantia"/>
              </a:rPr>
              <a:t>       </a:t>
            </a:r>
            <a:endParaRPr b="0" lang="ru-RU" sz="80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80000"/>
              </a:lnSpc>
              <a:spcBef>
                <a:spcPts val="1599"/>
              </a:spcBef>
            </a:pPr>
            <a:r>
              <a:rPr b="0" lang="ru-RU" sz="8000" spc="-1" strike="noStrike">
                <a:solidFill>
                  <a:srgbClr val="000000"/>
                </a:solidFill>
                <a:latin typeface="Constantia"/>
              </a:rPr>
              <a:t>         </a:t>
            </a:r>
            <a:endParaRPr b="0" lang="ru-RU" sz="80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80000"/>
              </a:lnSpc>
              <a:spcBef>
                <a:spcPts val="1599"/>
              </a:spcBef>
            </a:pPr>
            <a:r>
              <a:rPr b="0" lang="ru-RU" sz="8000" spc="-1" strike="noStrike">
                <a:solidFill>
                  <a:srgbClr val="000000"/>
                </a:solidFill>
                <a:latin typeface="Constantia"/>
              </a:rPr>
              <a:t>            </a:t>
            </a:r>
            <a:endParaRPr b="0" lang="ru-RU" sz="80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 algn="ctr">
              <a:lnSpc>
                <a:spcPct val="80000"/>
              </a:lnSpc>
              <a:spcBef>
                <a:spcPts val="1599"/>
              </a:spcBef>
            </a:pPr>
            <a:endParaRPr b="0" lang="ru-RU" sz="80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 algn="ctr">
              <a:lnSpc>
                <a:spcPct val="80000"/>
              </a:lnSpc>
              <a:spcBef>
                <a:spcPts val="1599"/>
              </a:spcBef>
            </a:pPr>
            <a:r>
              <a:rPr b="0" lang="ru-RU" sz="8000" spc="-1" strike="noStrike">
                <a:solidFill>
                  <a:srgbClr val="000000"/>
                </a:solidFill>
                <a:latin typeface="Constantia"/>
              </a:rPr>
              <a:t> </a:t>
            </a:r>
            <a:endParaRPr b="0" lang="ru-RU" sz="80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 algn="ctr">
              <a:lnSpc>
                <a:spcPct val="80000"/>
              </a:lnSpc>
              <a:spcBef>
                <a:spcPts val="1599"/>
              </a:spcBef>
            </a:pPr>
            <a:r>
              <a:rPr b="1" lang="ru-RU" sz="8000" spc="-1" strike="noStrike">
                <a:solidFill>
                  <a:srgbClr val="000000"/>
                </a:solidFill>
                <a:latin typeface="Constantia"/>
              </a:rPr>
              <a:t>? </a:t>
            </a:r>
            <a:endParaRPr b="0" lang="ru-RU" sz="80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84" name="CustomShape 5"/>
          <p:cNvSpPr/>
          <p:nvPr/>
        </p:nvSpPr>
        <p:spPr>
          <a:xfrm>
            <a:off x="5436000" y="2357280"/>
            <a:ext cx="2232000" cy="2162880"/>
          </a:xfrm>
          <a:prstGeom prst="ellipse">
            <a:avLst/>
          </a:prstGeom>
          <a:solidFill>
            <a:srgbClr val="ffff00"/>
          </a:solidFill>
          <a:ln w="9360">
            <a:solidFill>
              <a:srgbClr val="0000ff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pic>
        <p:nvPicPr>
          <p:cNvPr id="286" name="Содержимое 5" descr="19102011042_picnik.jpg"/>
          <p:cNvPicPr/>
          <p:nvPr/>
        </p:nvPicPr>
        <p:blipFill>
          <a:blip r:embed="rId1"/>
          <a:stretch/>
        </p:blipFill>
        <p:spPr>
          <a:xfrm>
            <a:off x="4644000" y="116640"/>
            <a:ext cx="4499640" cy="6678000"/>
          </a:xfrm>
          <a:prstGeom prst="rect">
            <a:avLst/>
          </a:prstGeom>
          <a:ln>
            <a:noFill/>
          </a:ln>
        </p:spPr>
      </p:pic>
      <p:pic>
        <p:nvPicPr>
          <p:cNvPr id="287" name="Рисунок 6" descr="19102011045.jpg"/>
          <p:cNvPicPr/>
          <p:nvPr/>
        </p:nvPicPr>
        <p:blipFill>
          <a:blip r:embed="rId2"/>
          <a:stretch/>
        </p:blipFill>
        <p:spPr>
          <a:xfrm>
            <a:off x="0" y="87120"/>
            <a:ext cx="4499640" cy="6770520"/>
          </a:xfrm>
          <a:prstGeom prst="rect">
            <a:avLst/>
          </a:prstGeom>
          <a:ln>
            <a:noFill/>
          </a:ln>
        </p:spPr>
      </p:pic>
      <p:sp>
        <p:nvSpPr>
          <p:cNvPr id="288" name="TextShape 2"/>
          <p:cNvSpPr txBox="1"/>
          <p:nvPr/>
        </p:nvSpPr>
        <p:spPr>
          <a:xfrm>
            <a:off x="457200" y="1920240"/>
            <a:ext cx="4038120" cy="44344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pic>
        <p:nvPicPr>
          <p:cNvPr id="290" name="Содержимое 3" descr="19102011039_picnik.jpg"/>
          <p:cNvPicPr/>
          <p:nvPr/>
        </p:nvPicPr>
        <p:blipFill>
          <a:blip r:embed="rId1"/>
          <a:stretch/>
        </p:blipFill>
        <p:spPr>
          <a:xfrm>
            <a:off x="4644000" y="188640"/>
            <a:ext cx="4350240" cy="6525000"/>
          </a:xfrm>
          <a:prstGeom prst="rect">
            <a:avLst/>
          </a:prstGeom>
          <a:ln>
            <a:noFill/>
          </a:ln>
        </p:spPr>
      </p:pic>
      <p:pic>
        <p:nvPicPr>
          <p:cNvPr id="291" name="Рисунок 4" descr="191020110411.jpg"/>
          <p:cNvPicPr/>
          <p:nvPr/>
        </p:nvPicPr>
        <p:blipFill>
          <a:blip r:embed="rId2"/>
          <a:stretch/>
        </p:blipFill>
        <p:spPr>
          <a:xfrm>
            <a:off x="0" y="116640"/>
            <a:ext cx="4523760" cy="6569640"/>
          </a:xfrm>
          <a:prstGeom prst="rect">
            <a:avLst/>
          </a:prstGeom>
          <a:ln>
            <a:noFill/>
          </a:ln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TextShape 1"/>
          <p:cNvSpPr txBox="1"/>
          <p:nvPr/>
        </p:nvSpPr>
        <p:spPr>
          <a:xfrm>
            <a:off x="467640" y="0"/>
            <a:ext cx="8229240" cy="10522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>
            <a:noAutofit/>
          </a:bodyPr>
          <a:p>
            <a:pPr algn="ctr">
              <a:lnSpc>
                <a:spcPct val="100000"/>
              </a:lnSpc>
            </a:pPr>
            <a:r>
              <a:rPr b="0" i="1" lang="ru-RU" sz="5400" spc="-1" strike="noStrike">
                <a:solidFill>
                  <a:srgbClr val="c00000"/>
                </a:solidFill>
                <a:latin typeface="Calibri"/>
              </a:rPr>
              <a:t>Динамика техники чтения</a:t>
            </a:r>
            <a:endParaRPr b="0" lang="ru-RU" sz="5400" spc="-1" strike="noStrike">
              <a:solidFill>
                <a:srgbClr val="000000"/>
              </a:solidFill>
              <a:latin typeface="Constantia"/>
            </a:endParaRPr>
          </a:p>
        </p:txBody>
      </p:sp>
      <p:graphicFrame>
        <p:nvGraphicFramePr>
          <p:cNvPr id="293" name="Object 2"/>
          <p:cNvGraphicFramePr/>
          <p:nvPr/>
        </p:nvGraphicFramePr>
        <p:xfrm>
          <a:off x="1115640" y="3069000"/>
          <a:ext cx="6840360" cy="3600000"/>
        </p:xfrm>
        <a:graphic>
          <a:graphicData uri="http://schemas.openxmlformats.org/presentationml/2006/ole">
            <p:oleObj progId="MSGraph.Chart.8" r:id="rId1" spid="">
              <p:embed/>
              <p:pic>
                <p:nvPicPr>
                  <p:cNvPr id="294" name="Object 4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1115640" y="3069000"/>
                    <a:ext cx="6840360" cy="360000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  <p:graphicFrame>
        <p:nvGraphicFramePr>
          <p:cNvPr id="295" name="Table 3"/>
          <p:cNvGraphicFramePr/>
          <p:nvPr/>
        </p:nvGraphicFramePr>
        <p:xfrm>
          <a:off x="1187640" y="1412640"/>
          <a:ext cx="6552360" cy="44280"/>
        </p:xfrm>
        <a:graphic>
          <a:graphicData uri="http://schemas.openxmlformats.org/drawingml/2006/table">
            <a:tbl>
              <a:tblPr/>
              <a:tblGrid>
                <a:gridCol w="1296000"/>
                <a:gridCol w="757800"/>
                <a:gridCol w="729360"/>
                <a:gridCol w="607680"/>
                <a:gridCol w="607680"/>
                <a:gridCol w="607680"/>
                <a:gridCol w="607680"/>
                <a:gridCol w="607680"/>
                <a:gridCol w="730800"/>
              </a:tblGrid>
              <a:tr h="507960">
                <a:tc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1кл.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2001-2005г.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1кл.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2005-2009г.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2кл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2001-2005г.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2кл.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2005-2009г.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3кл.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2001-2005г.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3кл.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2005-2009г.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4кл.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2001-2005г.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4кл.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2005-2009г.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38760"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Начало года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  слов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   слов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54 слова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52 слова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63 слова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70 слов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103 слова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86   слов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38760"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Конец года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43 слова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48   слов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65 слов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79 слов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88 слов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90 слов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106 слов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118 слов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extShape 1"/>
          <p:cNvSpPr txBox="1"/>
          <p:nvPr/>
        </p:nvSpPr>
        <p:spPr>
          <a:xfrm>
            <a:off x="457200" y="0"/>
            <a:ext cx="8229240" cy="10522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>
            <a:normAutofit/>
          </a:bodyPr>
          <a:p>
            <a:pPr algn="ctr">
              <a:lnSpc>
                <a:spcPct val="100000"/>
              </a:lnSpc>
            </a:pPr>
            <a:r>
              <a:rPr b="1" i="1" lang="ru-RU" sz="5400" spc="-1" strike="noStrike">
                <a:solidFill>
                  <a:srgbClr val="c00000"/>
                </a:solidFill>
                <a:latin typeface="Calibri"/>
              </a:rPr>
              <a:t>Осознанность чтения</a:t>
            </a:r>
            <a:endParaRPr b="0" lang="ru-RU" sz="5400" spc="-1" strike="noStrike">
              <a:solidFill>
                <a:srgbClr val="000000"/>
              </a:solidFill>
              <a:latin typeface="Constantia"/>
            </a:endParaRPr>
          </a:p>
        </p:txBody>
      </p:sp>
      <p:graphicFrame>
        <p:nvGraphicFramePr>
          <p:cNvPr id="297" name="Table 2"/>
          <p:cNvGraphicFramePr/>
          <p:nvPr/>
        </p:nvGraphicFramePr>
        <p:xfrm>
          <a:off x="611640" y="1196640"/>
          <a:ext cx="8229240" cy="2527200"/>
        </p:xfrm>
        <a:graphic>
          <a:graphicData uri="http://schemas.openxmlformats.org/drawingml/2006/table">
            <a:tbl>
              <a:tblPr/>
              <a:tblGrid>
                <a:gridCol w="1450440"/>
                <a:gridCol w="864000"/>
                <a:gridCol w="864000"/>
                <a:gridCol w="936000"/>
                <a:gridCol w="936000"/>
                <a:gridCol w="864000"/>
                <a:gridCol w="792000"/>
                <a:gridCol w="792000"/>
                <a:gridCol w="730800"/>
              </a:tblGrid>
              <a:tr h="1347840"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1 кл.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2001-2005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1 кл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2005-2009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2 кл.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2001-2005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2 кл.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2005-2009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3 кл.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2001-2005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3 кл.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2005-2009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4 кл.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2001-2005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4 кл.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20052009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</a:tr>
              <a:tr h="58968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onstantia"/>
                        </a:rPr>
                        <a:t>Поняли 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onstantia"/>
                        </a:rPr>
                        <a:t>содержание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65 %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56%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84 %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78%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76%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80%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88%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86%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</a:tr>
              <a:tr h="58968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onstantia"/>
                        </a:rPr>
                        <a:t>Не поняли содержание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35%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44%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16%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22%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24%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20%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12%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14%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</a:tr>
            </a:tbl>
          </a:graphicData>
        </a:graphic>
      </p:graphicFrame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TextShape 1"/>
          <p:cNvSpPr txBox="1"/>
          <p:nvPr/>
        </p:nvSpPr>
        <p:spPr>
          <a:xfrm>
            <a:off x="539640" y="620640"/>
            <a:ext cx="8229240" cy="223200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99" name="TextShape 2"/>
          <p:cNvSpPr txBox="1"/>
          <p:nvPr/>
        </p:nvSpPr>
        <p:spPr>
          <a:xfrm>
            <a:off x="457200" y="1935360"/>
            <a:ext cx="8229240" cy="3149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274320" indent="-273960" algn="ctr">
              <a:lnSpc>
                <a:spcPct val="100000"/>
              </a:lnSpc>
              <a:spcBef>
                <a:spcPts val="1919"/>
              </a:spcBef>
            </a:pPr>
            <a:r>
              <a:rPr b="1" i="1" lang="ru-RU" sz="9600" spc="-1" strike="noStrike">
                <a:solidFill>
                  <a:srgbClr val="c00000"/>
                </a:solidFill>
                <a:latin typeface="Constantia"/>
              </a:rPr>
              <a:t>Спасибо за внимание</a:t>
            </a:r>
            <a:endParaRPr b="0" lang="ru-RU" sz="9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  <p:transition spd="med">
    <p:wheel spokes="8"/>
  </p:transition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41" name="TextShape 2"/>
          <p:cNvSpPr txBox="1"/>
          <p:nvPr/>
        </p:nvSpPr>
        <p:spPr>
          <a:xfrm>
            <a:off x="539640" y="2637000"/>
            <a:ext cx="8136720" cy="4220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 fontScale="97000"/>
          </a:bodyPr>
          <a:p>
            <a:pPr marL="274320" indent="-273960">
              <a:lnSpc>
                <a:spcPct val="100000"/>
              </a:lnSpc>
              <a:spcBef>
                <a:spcPts val="1199"/>
              </a:spcBef>
            </a:pPr>
            <a:r>
              <a:rPr b="0" lang="ru-RU" sz="6000" spc="-1" strike="noStrike">
                <a:solidFill>
                  <a:srgbClr val="000000"/>
                </a:solidFill>
                <a:latin typeface="Constantia"/>
              </a:rPr>
              <a:t>Чтение – это окошко, через которое дети видят и познают мир и самих себя.</a:t>
            </a:r>
            <a:endParaRPr b="0" lang="ru-RU" sz="60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780"/>
              </a:spcBef>
            </a:pPr>
            <a:r>
              <a:rPr b="0" lang="ru-RU" sz="3900" spc="-1" strike="noStrike">
                <a:solidFill>
                  <a:srgbClr val="000000"/>
                </a:solidFill>
                <a:latin typeface="Constantia"/>
              </a:rPr>
              <a:t>                            </a:t>
            </a:r>
            <a:r>
              <a:rPr b="0" lang="ru-RU" sz="3900" spc="-1" strike="noStrike">
                <a:solidFill>
                  <a:srgbClr val="000000"/>
                </a:solidFill>
                <a:latin typeface="Constantia"/>
              </a:rPr>
              <a:t>В. А. Сухомлинский</a:t>
            </a:r>
            <a:endParaRPr b="0" lang="ru-RU" sz="39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479"/>
              </a:spcBef>
            </a:pPr>
            <a:endParaRPr b="0" lang="ru-RU" sz="3900" spc="-1" strike="noStrike">
              <a:solidFill>
                <a:srgbClr val="000000"/>
              </a:solidFill>
              <a:latin typeface="Constantia"/>
            </a:endParaRPr>
          </a:p>
        </p:txBody>
      </p:sp>
      <p:pic>
        <p:nvPicPr>
          <p:cNvPr id="242" name="Picture 2" descr="C:\Users\Лариса\Desktop\мама\для презентации\deti_08-27-1b.jpg"/>
          <p:cNvPicPr/>
          <p:nvPr/>
        </p:nvPicPr>
        <p:blipFill>
          <a:blip r:embed="rId1"/>
          <a:stretch/>
        </p:blipFill>
        <p:spPr>
          <a:xfrm>
            <a:off x="2988000" y="0"/>
            <a:ext cx="2285640" cy="2564640"/>
          </a:xfrm>
          <a:prstGeom prst="rect">
            <a:avLst/>
          </a:prstGeom>
          <a:ln>
            <a:noFill/>
          </a:ln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extShape 1"/>
          <p:cNvSpPr txBox="1"/>
          <p:nvPr/>
        </p:nvSpPr>
        <p:spPr>
          <a:xfrm>
            <a:off x="611640" y="0"/>
            <a:ext cx="8146800" cy="9802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>
            <a:normAutofit fontScale="61000"/>
          </a:bodyPr>
          <a:p>
            <a:pPr algn="ctr">
              <a:lnSpc>
                <a:spcPct val="100000"/>
              </a:lnSpc>
            </a:pPr>
            <a:br/>
            <a:r>
              <a:rPr b="1" i="1" lang="ru-RU" sz="5000" spc="-1" strike="noStrike">
                <a:solidFill>
                  <a:srgbClr val="c00000"/>
                </a:solidFill>
                <a:latin typeface="Calibri"/>
              </a:rPr>
              <a:t>Актуальность темы</a:t>
            </a:r>
            <a:endParaRPr b="0" lang="ru-RU" sz="50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44" name="TextShape 2"/>
          <p:cNvSpPr txBox="1"/>
          <p:nvPr/>
        </p:nvSpPr>
        <p:spPr>
          <a:xfrm>
            <a:off x="539640" y="980640"/>
            <a:ext cx="8229240" cy="5877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 fontScale="84000"/>
          </a:bodyPr>
          <a:p>
            <a:pPr marL="274320" indent="-273960" algn="ctr">
              <a:lnSpc>
                <a:spcPct val="100000"/>
              </a:lnSpc>
              <a:spcBef>
                <a:spcPts val="601"/>
              </a:spcBef>
            </a:pPr>
            <a:r>
              <a:rPr b="1" i="1" lang="ru-RU" sz="3000" spc="-1" strike="noStrike">
                <a:solidFill>
                  <a:srgbClr val="000000"/>
                </a:solidFill>
                <a:latin typeface="Constantia"/>
              </a:rPr>
              <a:t>Причины снижения интереса к урокам чтения</a:t>
            </a:r>
            <a:endParaRPr b="0" lang="ru-RU" sz="3000" spc="-1" strike="noStrike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ru-RU" sz="30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47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1" lang="ru-RU" sz="2400" spc="-1" strike="noStrike">
                <a:solidFill>
                  <a:srgbClr val="000000"/>
                </a:solidFill>
                <a:latin typeface="Constantia"/>
              </a:rPr>
              <a:t>усиление влияния средств массовой информации - чтение книг заменяется многочасовым сидением перед телевизором, компьютером;</a:t>
            </a:r>
            <a:endParaRPr b="0" lang="ru-RU" sz="2400" spc="-1" strike="noStrike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ru-RU" sz="24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47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1" lang="ru-RU" sz="2400" spc="-1" strike="noStrike">
                <a:solidFill>
                  <a:srgbClr val="000000"/>
                </a:solidFill>
                <a:latin typeface="Constantia"/>
              </a:rPr>
              <a:t>резкое изменение общественной жизни таким образом, что число неблагополучных семьей, где родители мало заинтересованы воспитанием ребёнка, возросло;</a:t>
            </a:r>
            <a:endParaRPr b="0" lang="ru-RU" sz="24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479"/>
              </a:spcBef>
            </a:pPr>
            <a:endParaRPr b="0" lang="ru-RU" sz="24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47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1" lang="ru-RU" sz="2400" spc="-1" strike="noStrike">
                <a:solidFill>
                  <a:srgbClr val="000000"/>
                </a:solidFill>
                <a:latin typeface="Constantia"/>
              </a:rPr>
              <a:t>изменение позиции взрослого к совместной читательской деятельности с детьми, поступившими в первый класс;</a:t>
            </a:r>
            <a:endParaRPr b="0" lang="ru-RU" sz="24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479"/>
              </a:spcBef>
            </a:pPr>
            <a:endParaRPr b="0" lang="ru-RU" sz="24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47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1" lang="ru-RU" sz="2400" spc="-1" strike="noStrike">
                <a:solidFill>
                  <a:srgbClr val="000000"/>
                </a:solidFill>
                <a:latin typeface="Constantia"/>
              </a:rPr>
              <a:t>отсутствие системы целенаправленного формирования читательской деятельности школьни</a:t>
            </a:r>
            <a:r>
              <a:rPr b="0" lang="ru-RU" sz="2400" spc="-1" strike="noStrike">
                <a:solidFill>
                  <a:srgbClr val="000000"/>
                </a:solidFill>
                <a:latin typeface="Constantia"/>
              </a:rPr>
              <a:t>ков.</a:t>
            </a:r>
            <a:endParaRPr b="0" lang="ru-RU" sz="24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479"/>
              </a:spcBef>
            </a:pPr>
            <a:endParaRPr b="0" lang="ru-RU" sz="24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TextShape 1"/>
          <p:cNvSpPr txBox="1"/>
          <p:nvPr/>
        </p:nvSpPr>
        <p:spPr>
          <a:xfrm>
            <a:off x="457200" y="260640"/>
            <a:ext cx="8229240" cy="172800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>
            <a:normAutofit/>
          </a:bodyPr>
          <a:p>
            <a:pPr>
              <a:lnSpc>
                <a:spcPct val="100000"/>
              </a:lnSpc>
            </a:pPr>
            <a:br/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46" name="TextShape 2"/>
          <p:cNvSpPr txBox="1"/>
          <p:nvPr/>
        </p:nvSpPr>
        <p:spPr>
          <a:xfrm>
            <a:off x="467640" y="260640"/>
            <a:ext cx="8229240" cy="59914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 fontScale="14000"/>
          </a:bodyPr>
          <a:p>
            <a:pPr marL="274320" indent="-273960">
              <a:lnSpc>
                <a:spcPct val="100000"/>
              </a:lnSpc>
              <a:spcBef>
                <a:spcPts val="1020"/>
              </a:spcBef>
            </a:pPr>
            <a:r>
              <a:rPr b="1" lang="ru-RU" sz="5100" spc="-1" strike="noStrike">
                <a:solidFill>
                  <a:srgbClr val="c00000"/>
                </a:solidFill>
                <a:latin typeface="Constantia"/>
              </a:rPr>
              <a:t>Цель:</a:t>
            </a:r>
            <a:endParaRPr b="0" lang="ru-RU" sz="51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1179"/>
              </a:spcBef>
            </a:pPr>
            <a:r>
              <a:rPr b="0" lang="ru-RU" sz="3600" spc="-1" strike="noStrike">
                <a:solidFill>
                  <a:srgbClr val="000000"/>
                </a:solidFill>
                <a:latin typeface="Constantia"/>
              </a:rPr>
              <a:t> </a:t>
            </a:r>
            <a:r>
              <a:rPr b="0" lang="ru-RU" sz="3600" spc="-1" strike="noStrike">
                <a:solidFill>
                  <a:srgbClr val="000000"/>
                </a:solidFill>
                <a:latin typeface="Constantia"/>
              </a:rPr>
              <a:t>	</a:t>
            </a:r>
            <a:r>
              <a:rPr b="1" lang="ru-RU" sz="5900" spc="-1" strike="noStrike">
                <a:solidFill>
                  <a:srgbClr val="000000"/>
                </a:solidFill>
                <a:latin typeface="Constantia"/>
              </a:rPr>
              <a:t>Формирование читательской       компетентности, осознание себя как грамотного читателя, способного к творческой деятельности.</a:t>
            </a:r>
            <a:endParaRPr b="0" lang="ru-RU" sz="59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720"/>
              </a:spcBef>
            </a:pPr>
            <a:endParaRPr b="0" lang="ru-RU" sz="59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1159"/>
              </a:spcBef>
            </a:pPr>
            <a:r>
              <a:rPr b="1" lang="ru-RU" sz="5800" spc="-1" strike="noStrike">
                <a:solidFill>
                  <a:srgbClr val="c00000"/>
                </a:solidFill>
                <a:latin typeface="Constantia"/>
              </a:rPr>
              <a:t>Задачи: </a:t>
            </a:r>
            <a:endParaRPr b="0" lang="ru-RU" sz="58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720"/>
              </a:spcBef>
            </a:pPr>
            <a:endParaRPr b="0" lang="ru-RU" sz="58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1020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1" lang="ru-RU" sz="5100" spc="-1" strike="noStrike">
                <a:solidFill>
                  <a:srgbClr val="000000"/>
                </a:solidFill>
                <a:latin typeface="Constantia"/>
              </a:rPr>
              <a:t>Изучение опыта учителей по проблеме развития читательской компетентности;</a:t>
            </a:r>
            <a:endParaRPr b="0" lang="ru-RU" sz="5100" spc="-1" strike="noStrike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799"/>
              </a:spcBef>
            </a:pPr>
            <a:endParaRPr b="0" lang="ru-RU" sz="51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1020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1" lang="ru-RU" sz="5100" spc="-1" strike="noStrike">
                <a:solidFill>
                  <a:srgbClr val="000000"/>
                </a:solidFill>
                <a:latin typeface="Constantia"/>
              </a:rPr>
              <a:t>Организация работы на уроке с использованием разных приемов, способствующих повышению интереса к урокам чтения;</a:t>
            </a:r>
            <a:endParaRPr b="0" lang="ru-RU" sz="51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1020"/>
              </a:spcBef>
            </a:pPr>
            <a:endParaRPr b="0" lang="ru-RU" sz="51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1020"/>
              </a:spcBef>
              <a:buClr>
                <a:srgbClr val="000000"/>
              </a:buClr>
              <a:buSzPct val="95000"/>
              <a:buFont typeface="Wingdings 2" charset="2"/>
              <a:buChar char=""/>
            </a:pPr>
            <a:r>
              <a:rPr b="1" lang="ru-RU" sz="5100" spc="-1" strike="noStrike">
                <a:solidFill>
                  <a:srgbClr val="000000"/>
                </a:solidFill>
                <a:latin typeface="Constantia"/>
              </a:rPr>
              <a:t>Выявление и внедрение приемов формирования читательских умений.</a:t>
            </a:r>
            <a:endParaRPr b="0" lang="ru-RU" sz="5100" spc="-1" strike="noStrike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b="0" lang="ru-RU" sz="51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519"/>
              </a:spcBef>
            </a:pPr>
            <a:endParaRPr b="0" lang="ru-RU" sz="51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TextShape 1"/>
          <p:cNvSpPr txBox="1"/>
          <p:nvPr/>
        </p:nvSpPr>
        <p:spPr>
          <a:xfrm>
            <a:off x="539640" y="69264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>
            <a:noAutofit/>
          </a:bodyPr>
          <a:p>
            <a:pPr algn="ctr">
              <a:lnSpc>
                <a:spcPct val="100000"/>
              </a:lnSpc>
            </a:pPr>
            <a:r>
              <a:rPr b="1" i="1" lang="ru-RU" sz="5400" spc="-1" strike="noStrike">
                <a:solidFill>
                  <a:srgbClr val="c00000"/>
                </a:solidFill>
                <a:latin typeface="Calibri"/>
              </a:rPr>
              <a:t>Читательская компетентность:</a:t>
            </a:r>
            <a:endParaRPr b="0" lang="ru-RU" sz="54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48" name="TextShape 2"/>
          <p:cNvSpPr txBox="1"/>
          <p:nvPr/>
        </p:nvSpPr>
        <p:spPr>
          <a:xfrm>
            <a:off x="457200" y="1935360"/>
            <a:ext cx="8229240" cy="4388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 fontScale="31000"/>
          </a:bodyPr>
          <a:p>
            <a:pPr marL="274320" indent="-273960">
              <a:lnSpc>
                <a:spcPct val="100000"/>
              </a:lnSpc>
              <a:spcBef>
                <a:spcPts val="921"/>
              </a:spcBef>
            </a:pPr>
            <a:r>
              <a:rPr b="1" lang="ru-RU" sz="3500" spc="-1" strike="noStrike">
                <a:solidFill>
                  <a:srgbClr val="000000"/>
                </a:solidFill>
                <a:latin typeface="Constantia"/>
              </a:rPr>
              <a:t>   </a:t>
            </a:r>
            <a:r>
              <a:rPr b="1" lang="ru-RU" sz="4600" spc="-1" strike="noStrike">
                <a:solidFill>
                  <a:srgbClr val="000000"/>
                </a:solidFill>
                <a:latin typeface="Constantia"/>
              </a:rPr>
              <a:t>это  сформированная у детей  способность к целенаправленному индивидуальному осмыслению книг до чтения, по мере чтения и после прочтения книги.</a:t>
            </a:r>
            <a:endParaRPr b="0" lang="ru-RU" sz="46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720"/>
              </a:spcBef>
            </a:pPr>
            <a:r>
              <a:rPr b="1" lang="ru-RU" sz="3600" spc="-1" strike="noStrike">
                <a:solidFill>
                  <a:srgbClr val="000000"/>
                </a:solidFill>
                <a:latin typeface="Constantia"/>
              </a:rPr>
              <a:t>Читательская компетентность напрямую связана с понятием «читательские умения». К читательским умениям относятся:</a:t>
            </a:r>
            <a:endParaRPr b="0" lang="ru-RU" sz="36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720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1" lang="ru-RU" sz="3600" spc="-1" strike="noStrike">
                <a:solidFill>
                  <a:srgbClr val="000000"/>
                </a:solidFill>
                <a:latin typeface="Constantia"/>
              </a:rPr>
              <a:t>умение читать (сформированный полноценный навык чтения);</a:t>
            </a:r>
            <a:endParaRPr b="0" lang="ru-RU" sz="36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720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1" lang="ru-RU" sz="3600" spc="-1" strike="noStrike">
                <a:solidFill>
                  <a:srgbClr val="000000"/>
                </a:solidFill>
                <a:latin typeface="Constantia"/>
              </a:rPr>
              <a:t>умение работать с текстом;</a:t>
            </a:r>
            <a:endParaRPr b="0" lang="ru-RU" sz="36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720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1" lang="ru-RU" sz="3600" spc="-1" strike="noStrike">
                <a:solidFill>
                  <a:srgbClr val="000000"/>
                </a:solidFill>
                <a:latin typeface="Constantia"/>
              </a:rPr>
              <a:t>умение работать с книгой;</a:t>
            </a:r>
            <a:endParaRPr b="0" lang="ru-RU" sz="36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720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1" lang="ru-RU" sz="3600" spc="-1" strike="noStrike">
                <a:solidFill>
                  <a:srgbClr val="000000"/>
                </a:solidFill>
                <a:latin typeface="Constantia"/>
              </a:rPr>
              <a:t>освоение литературоведческой терминологии.</a:t>
            </a:r>
            <a:endParaRPr b="0" lang="ru-RU" sz="36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519"/>
              </a:spcBef>
            </a:pPr>
            <a:endParaRPr b="0" lang="ru-RU" sz="3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TextShape 1"/>
          <p:cNvSpPr txBox="1"/>
          <p:nvPr/>
        </p:nvSpPr>
        <p:spPr>
          <a:xfrm>
            <a:off x="0" y="0"/>
            <a:ext cx="9143640" cy="2348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>
            <a:noAutofit/>
          </a:bodyPr>
          <a:p>
            <a:pPr algn="ctr">
              <a:lnSpc>
                <a:spcPct val="100000"/>
              </a:lnSpc>
            </a:pPr>
            <a:r>
              <a:rPr b="1" i="1" lang="ru-RU" sz="5400" spc="-1" strike="noStrike">
                <a:solidFill>
                  <a:srgbClr val="c00000"/>
                </a:solidFill>
                <a:latin typeface="Calibri"/>
              </a:rPr>
              <a:t>Направления по формированию читательской компетенции</a:t>
            </a:r>
            <a:endParaRPr b="0" lang="ru-RU" sz="5400" spc="-1" strike="noStrike">
              <a:solidFill>
                <a:srgbClr val="000000"/>
              </a:solidFill>
              <a:latin typeface="Constantia"/>
            </a:endParaRPr>
          </a:p>
        </p:txBody>
      </p:sp>
      <p:pic>
        <p:nvPicPr>
          <p:cNvPr id="250" name="Содержимое 3" descr="Boy_read1.jpg"/>
          <p:cNvPicPr/>
          <p:nvPr/>
        </p:nvPicPr>
        <p:blipFill>
          <a:blip r:embed="rId1"/>
          <a:stretch/>
        </p:blipFill>
        <p:spPr>
          <a:xfrm>
            <a:off x="6858000" y="4886280"/>
            <a:ext cx="2285640" cy="1971360"/>
          </a:xfrm>
          <a:prstGeom prst="rect">
            <a:avLst/>
          </a:prstGeom>
          <a:ln>
            <a:noFill/>
          </a:ln>
        </p:spPr>
      </p:pic>
      <p:sp>
        <p:nvSpPr>
          <p:cNvPr id="251" name="CustomShape 2"/>
          <p:cNvSpPr/>
          <p:nvPr/>
        </p:nvSpPr>
        <p:spPr>
          <a:xfrm>
            <a:off x="0" y="2133000"/>
            <a:ext cx="9143640" cy="4751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1" lang="ru-RU" sz="3200" spc="-1" strike="noStrike">
                <a:solidFill>
                  <a:srgbClr val="000000"/>
                </a:solidFill>
                <a:latin typeface="Constantia"/>
              </a:rPr>
              <a:t>Формирование навыка чтения</a:t>
            </a:r>
            <a:endParaRPr b="0" lang="ru-RU" sz="32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1" lang="ru-RU" sz="3200" spc="-1" strike="noStrike">
                <a:solidFill>
                  <a:srgbClr val="000000"/>
                </a:solidFill>
                <a:latin typeface="Constantia"/>
              </a:rPr>
              <a:t>Начитанность </a:t>
            </a:r>
            <a:endParaRPr b="0" lang="ru-RU" sz="32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1" lang="ru-RU" sz="3200" spc="-1" strike="noStrike">
                <a:solidFill>
                  <a:srgbClr val="000000"/>
                </a:solidFill>
                <a:latin typeface="Constantia"/>
              </a:rPr>
              <a:t>Умение работать с книгой</a:t>
            </a:r>
            <a:endParaRPr b="0" lang="ru-RU" sz="32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1" lang="ru-RU" sz="3200" spc="-1" strike="noStrike">
                <a:solidFill>
                  <a:srgbClr val="000000"/>
                </a:solidFill>
                <a:latin typeface="Constantia"/>
              </a:rPr>
              <a:t>Навык умения собственно читательской деятельности:</a:t>
            </a:r>
            <a:endParaRPr b="0" lang="ru-RU" sz="32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3200" spc="-1" strike="noStrike">
                <a:solidFill>
                  <a:srgbClr val="000000"/>
                </a:solidFill>
                <a:latin typeface="Constantia"/>
              </a:rPr>
              <a:t>Работа с текстом до чтения</a:t>
            </a:r>
            <a:endParaRPr b="0" lang="ru-RU" sz="32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3200" spc="-1" strike="noStrike">
                <a:solidFill>
                  <a:srgbClr val="000000"/>
                </a:solidFill>
                <a:latin typeface="Constantia"/>
              </a:rPr>
              <a:t>Во время чтения</a:t>
            </a:r>
            <a:endParaRPr b="0" lang="ru-RU" sz="32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3200" spc="-1" strike="noStrike">
                <a:solidFill>
                  <a:srgbClr val="000000"/>
                </a:solidFill>
                <a:latin typeface="Constantia"/>
              </a:rPr>
              <a:t>После прочтения</a:t>
            </a:r>
            <a:endParaRPr b="0" lang="ru-RU" sz="32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3200" spc="-1" strike="noStrike">
                <a:solidFill>
                  <a:srgbClr val="000000"/>
                </a:solidFill>
                <a:latin typeface="Constantia"/>
              </a:rPr>
              <a:t>Творческие задания </a:t>
            </a:r>
            <a:endParaRPr b="0" lang="ru-RU" sz="3200" spc="-1" strike="noStrike">
              <a:latin typeface="Arial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TextShape 1"/>
          <p:cNvSpPr txBox="1"/>
          <p:nvPr/>
        </p:nvSpPr>
        <p:spPr>
          <a:xfrm>
            <a:off x="457200" y="260640"/>
            <a:ext cx="8229240" cy="201600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>
            <a:noAutofit/>
          </a:bodyPr>
          <a:p>
            <a:pPr algn="ctr">
              <a:lnSpc>
                <a:spcPct val="100000"/>
              </a:lnSpc>
            </a:pPr>
            <a:r>
              <a:rPr b="0" lang="ru-RU" sz="6000" spc="-1" strike="noStrike">
                <a:solidFill>
                  <a:srgbClr val="c00000"/>
                </a:solidFill>
                <a:latin typeface="Arial Black"/>
              </a:rPr>
              <a:t>«</a:t>
            </a:r>
            <a:r>
              <a:rPr b="0" i="1" lang="ru-RU" sz="6000" spc="-1" strike="noStrike">
                <a:solidFill>
                  <a:srgbClr val="c00000"/>
                </a:solidFill>
                <a:latin typeface="Arial Black"/>
              </a:rPr>
              <a:t>Моделирование обложки»</a:t>
            </a:r>
            <a:endParaRPr b="0" lang="ru-RU" sz="6000" spc="-1" strike="noStrike">
              <a:solidFill>
                <a:srgbClr val="000000"/>
              </a:solidFill>
              <a:latin typeface="Constantia"/>
            </a:endParaRPr>
          </a:p>
        </p:txBody>
      </p:sp>
      <p:pic>
        <p:nvPicPr>
          <p:cNvPr id="253" name="Содержимое 3" descr="p25_25881.jpg"/>
          <p:cNvPicPr/>
          <p:nvPr/>
        </p:nvPicPr>
        <p:blipFill>
          <a:blip r:embed="rId1"/>
          <a:stretch/>
        </p:blipFill>
        <p:spPr>
          <a:xfrm>
            <a:off x="2051640" y="2637000"/>
            <a:ext cx="5219640" cy="3644640"/>
          </a:xfrm>
          <a:prstGeom prst="rect">
            <a:avLst/>
          </a:prstGeom>
          <a:ln>
            <a:noFill/>
          </a:ln>
        </p:spPr>
      </p:pic>
    </p:spTree>
  </p:cSld>
  <p:transition spd="med">
    <p:wheel spokes="8"/>
  </p:transition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55" name="TextShape 2"/>
          <p:cNvSpPr txBox="1"/>
          <p:nvPr/>
        </p:nvSpPr>
        <p:spPr>
          <a:xfrm>
            <a:off x="457200" y="1935360"/>
            <a:ext cx="8229240" cy="4388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56" name="CustomShape 3"/>
          <p:cNvSpPr/>
          <p:nvPr/>
        </p:nvSpPr>
        <p:spPr>
          <a:xfrm>
            <a:off x="826920" y="404640"/>
            <a:ext cx="1223640" cy="1223640"/>
          </a:xfrm>
          <a:prstGeom prst="ellipse">
            <a:avLst/>
          </a:prstGeom>
          <a:solidFill>
            <a:srgbClr val="ffffff"/>
          </a:solidFill>
          <a:ln w="572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57" name="CustomShape 4"/>
          <p:cNvSpPr/>
          <p:nvPr/>
        </p:nvSpPr>
        <p:spPr>
          <a:xfrm>
            <a:off x="611280" y="2276640"/>
            <a:ext cx="1728360" cy="1223640"/>
          </a:xfrm>
          <a:prstGeom prst="rect">
            <a:avLst/>
          </a:prstGeom>
          <a:solidFill>
            <a:srgbClr val="ffffff"/>
          </a:solidFill>
          <a:ln w="57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58" name="CustomShape 5"/>
          <p:cNvSpPr/>
          <p:nvPr/>
        </p:nvSpPr>
        <p:spPr>
          <a:xfrm>
            <a:off x="611280" y="4149720"/>
            <a:ext cx="1800000" cy="129672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57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59" name="CustomShape 6"/>
          <p:cNvSpPr/>
          <p:nvPr/>
        </p:nvSpPr>
        <p:spPr>
          <a:xfrm>
            <a:off x="2411280" y="534240"/>
            <a:ext cx="5420880" cy="821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onstantia"/>
              </a:rPr>
              <a:t>                          </a:t>
            </a:r>
            <a:r>
              <a:rPr b="1" lang="en-US" sz="4800" spc="-1" strike="noStrike">
                <a:solidFill>
                  <a:srgbClr val="000000"/>
                </a:solidFill>
                <a:latin typeface="Constantia"/>
              </a:rPr>
              <a:t>-</a:t>
            </a:r>
            <a:r>
              <a:rPr b="1" lang="ru-RU" sz="4800" spc="-1" strike="noStrike">
                <a:solidFill>
                  <a:srgbClr val="000000"/>
                </a:solidFill>
                <a:latin typeface="Constantia"/>
              </a:rPr>
              <a:t>  сказка</a:t>
            </a:r>
            <a:endParaRPr b="0" lang="ru-RU" sz="4800" spc="-1" strike="noStrike">
              <a:latin typeface="Arial"/>
            </a:endParaRPr>
          </a:p>
        </p:txBody>
      </p:sp>
      <p:sp>
        <p:nvSpPr>
          <p:cNvPr id="260" name="CustomShape 7"/>
          <p:cNvSpPr/>
          <p:nvPr/>
        </p:nvSpPr>
        <p:spPr>
          <a:xfrm>
            <a:off x="4427640" y="2134800"/>
            <a:ext cx="3816000" cy="1096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ru-RU" sz="4800" spc="-1" strike="noStrike">
                <a:solidFill>
                  <a:srgbClr val="000000"/>
                </a:solidFill>
                <a:latin typeface="Constantia"/>
              </a:rPr>
              <a:t>- рассказ</a:t>
            </a:r>
            <a:endParaRPr b="0" lang="ru-RU" sz="4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4800" spc="-1" strike="noStrike">
              <a:latin typeface="Arial"/>
            </a:endParaRPr>
          </a:p>
        </p:txBody>
      </p:sp>
      <p:sp>
        <p:nvSpPr>
          <p:cNvPr id="261" name="CustomShape 8"/>
          <p:cNvSpPr/>
          <p:nvPr/>
        </p:nvSpPr>
        <p:spPr>
          <a:xfrm>
            <a:off x="3241800" y="4365720"/>
            <a:ext cx="5220720" cy="913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ru-RU" sz="4800" spc="-1" strike="noStrike">
                <a:solidFill>
                  <a:srgbClr val="000000"/>
                </a:solidFill>
                <a:latin typeface="Constantia"/>
              </a:rPr>
              <a:t>- стихотворение</a:t>
            </a:r>
            <a:r>
              <a:rPr b="0" lang="ru-RU" sz="5400" spc="-1" strike="noStrike">
                <a:solidFill>
                  <a:srgbClr val="000000"/>
                </a:solidFill>
                <a:latin typeface="Constantia"/>
              </a:rPr>
              <a:t> </a:t>
            </a:r>
            <a:endParaRPr b="0" lang="ru-RU" sz="5400" spc="-1" strike="noStrike">
              <a:latin typeface="Arial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TextShape 1"/>
          <p:cNvSpPr txBox="1"/>
          <p:nvPr/>
        </p:nvSpPr>
        <p:spPr>
          <a:xfrm>
            <a:off x="8604360" y="1124640"/>
            <a:ext cx="82080" cy="72216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63" name="TextShape 2"/>
          <p:cNvSpPr txBox="1"/>
          <p:nvPr/>
        </p:nvSpPr>
        <p:spPr>
          <a:xfrm>
            <a:off x="539640" y="0"/>
            <a:ext cx="1738080" cy="1421280"/>
          </a:xfrm>
          <a:prstGeom prst="rect">
            <a:avLst/>
          </a:prstGeom>
          <a:solidFill>
            <a:srgbClr val="ffffff"/>
          </a:solidFill>
          <a:ln w="57240">
            <a:solidFill>
              <a:srgbClr val="000000"/>
            </a:solidFill>
            <a:miter/>
          </a:ln>
        </p:spPr>
        <p:txBody>
          <a:bodyPr lIns="90000" rIns="90000" tIns="45000" bIns="45000">
            <a:noAutofit/>
          </a:bodyPr>
          <a:p>
            <a:pPr marL="274320" indent="-273960" algn="ctr">
              <a:lnSpc>
                <a:spcPct val="100000"/>
              </a:lnSpc>
              <a:spcBef>
                <a:spcPts val="961"/>
              </a:spcBef>
            </a:pPr>
            <a:r>
              <a:rPr b="0" lang="ru-RU" sz="4800" spc="-1" strike="noStrike">
                <a:solidFill>
                  <a:srgbClr val="000000"/>
                </a:solidFill>
                <a:latin typeface="Constantia"/>
              </a:rPr>
              <a:t>?</a:t>
            </a:r>
            <a:endParaRPr b="0" lang="ru-RU" sz="4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64" name="CustomShape 3"/>
          <p:cNvSpPr/>
          <p:nvPr/>
        </p:nvSpPr>
        <p:spPr>
          <a:xfrm>
            <a:off x="395640" y="1917000"/>
            <a:ext cx="2376000" cy="575640"/>
          </a:xfrm>
          <a:prstGeom prst="rect">
            <a:avLst/>
          </a:prstGeom>
          <a:solidFill>
            <a:srgbClr val="ffffff"/>
          </a:solidFill>
          <a:ln w="57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65" name="CustomShape 4"/>
          <p:cNvSpPr/>
          <p:nvPr/>
        </p:nvSpPr>
        <p:spPr>
          <a:xfrm rot="10800000">
            <a:off x="611640" y="3213000"/>
            <a:ext cx="1800000" cy="129672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57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66" name="CustomShape 5"/>
          <p:cNvSpPr/>
          <p:nvPr/>
        </p:nvSpPr>
        <p:spPr>
          <a:xfrm rot="2629800">
            <a:off x="932400" y="5393160"/>
            <a:ext cx="1221480" cy="1209240"/>
          </a:xfrm>
          <a:prstGeom prst="rect">
            <a:avLst/>
          </a:prstGeom>
          <a:solidFill>
            <a:srgbClr val="ffffff"/>
          </a:solidFill>
          <a:ln w="57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67" name="CustomShape 6"/>
          <p:cNvSpPr/>
          <p:nvPr/>
        </p:nvSpPr>
        <p:spPr>
          <a:xfrm>
            <a:off x="3132000" y="260640"/>
            <a:ext cx="4233960" cy="5970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4800" spc="-1" strike="noStrike">
                <a:solidFill>
                  <a:srgbClr val="000000"/>
                </a:solidFill>
                <a:latin typeface="Constantia"/>
              </a:rPr>
              <a:t>- загадка</a:t>
            </a:r>
            <a:endParaRPr b="0" lang="ru-RU" sz="4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50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ru-RU" sz="5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4800" spc="-1" strike="noStrike">
                <a:solidFill>
                  <a:srgbClr val="000000"/>
                </a:solidFill>
                <a:latin typeface="Constantia"/>
              </a:rPr>
              <a:t>- пословица</a:t>
            </a:r>
            <a:br/>
            <a:endParaRPr b="0" lang="ru-RU" sz="4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4800" spc="-1" strike="noStrike">
                <a:solidFill>
                  <a:srgbClr val="000000"/>
                </a:solidFill>
                <a:latin typeface="Constantia"/>
              </a:rPr>
              <a:t> </a:t>
            </a:r>
            <a:r>
              <a:rPr b="1" lang="ru-RU" sz="4800" spc="-1" strike="noStrike">
                <a:solidFill>
                  <a:srgbClr val="000000"/>
                </a:solidFill>
                <a:latin typeface="Constantia"/>
              </a:rPr>
              <a:t>- басня</a:t>
            </a:r>
            <a:br/>
            <a:endParaRPr b="0" lang="ru-RU" sz="4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4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4800" spc="-1" strike="noStrike">
                <a:solidFill>
                  <a:srgbClr val="000000"/>
                </a:solidFill>
                <a:latin typeface="Constantia"/>
              </a:rPr>
              <a:t> </a:t>
            </a:r>
            <a:r>
              <a:rPr b="1" lang="ru-RU" sz="4800" spc="-1" strike="noStrike">
                <a:solidFill>
                  <a:srgbClr val="000000"/>
                </a:solidFill>
                <a:latin typeface="Constantia"/>
              </a:rPr>
              <a:t>- былина</a:t>
            </a:r>
            <a:endParaRPr b="0" lang="ru-RU" sz="4800" spc="-1" strike="noStrike"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1640</TotalTime>
  <Application>LibreOffice/6.4.3.2$Windows_x86 LibreOffice_project/747b5d0ebf89f41c860ec2a39efd7cb15b54f2d8</Application>
  <Words>416</Words>
  <Paragraphs>187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2011-10-19T15:35:57Z</dcterms:created>
  <dc:creator>Лариса</dc:creator>
  <dc:description/>
  <dc:language>ru-RU</dc:language>
  <cp:lastModifiedBy>Лариса</cp:lastModifiedBy>
  <dcterms:modified xsi:type="dcterms:W3CDTF">2012-01-19T17:23:20Z</dcterms:modified>
  <cp:revision>162</cp:revision>
  <dc:subject/>
  <dc:title>Формирование ключевых умений читательской деятельности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17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17</vt:i4>
  </property>
</Properties>
</file>