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64" d="100"/>
          <a:sy n="164" d="100"/>
        </p:scale>
        <p:origin x="172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229129-67BD-421A-8090-E86C6C715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EEDE52F-D645-48A8-95E1-878876DAE5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A267F2-18F3-49F6-88EB-DEBA118FC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F187-8391-45BE-B9AC-4CF3D0CF0829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5CB4E5-53C4-4763-92E0-B0FC366CE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822572-A566-4942-A724-709B87994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F0FC-42E2-415A-A3B1-738C0A814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27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0A8F8B-7C52-4361-8496-6F1F61DA7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6D85114-97B4-4024-A450-F1CB3AB077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9C2933-0E47-4BC2-B0E5-003E684D4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F187-8391-45BE-B9AC-4CF3D0CF0829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59C0F2-A47A-4217-A20C-F7AF298E4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0C6430-F34C-42C1-BF7C-51EEE7FB0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F0FC-42E2-415A-A3B1-738C0A814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69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09951B3-3B43-4171-8A05-B03781097A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845F52-3432-450F-9E0D-23DBB49E61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D36739-47FB-4437-B7F0-49A4226F3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F187-8391-45BE-B9AC-4CF3D0CF0829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9835B7-5C5E-4400-8D2C-5797D2DAC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61EEB0-32B9-4E8D-8C48-2CA93CA8B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F0FC-42E2-415A-A3B1-738C0A814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97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9499E-40E9-4049-93A2-98EC26646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46F988-E6F7-4213-8FAE-E7C45B2ED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51FED1-87E0-4F58-90A2-93FE156D3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F187-8391-45BE-B9AC-4CF3D0CF0829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634B71-37C3-4557-88E1-5808F9FAD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ABACA0-6947-4D23-81CA-2D2C29844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F0FC-42E2-415A-A3B1-738C0A814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3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EEFFAD-8D76-494B-8DA9-3C1B9170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0E1F24-DBEB-465E-B208-B8593651E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3900E7-34F2-4F90-A32A-E7601B44E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F187-8391-45BE-B9AC-4CF3D0CF0829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4DC54F-C4E7-4D8A-B42B-6B348644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980659-E2AF-496F-9397-68380C894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F0FC-42E2-415A-A3B1-738C0A814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3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31A6E4-397F-4809-A2E0-BE3D97503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6FE8E6-F095-45F3-821B-E451F1784E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733129-B7BE-4B4B-AF66-DAE9F57490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DBE7AC-40A6-4E3A-8E2F-1355B56E6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F187-8391-45BE-B9AC-4CF3D0CF0829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763500-34FA-4697-B416-333EEB3AE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2E84B9-ED06-4D50-B943-229E6ED04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F0FC-42E2-415A-A3B1-738C0A814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26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61AC49-DEF5-4804-81A4-7050560B5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461F0B-11F5-4336-8DFF-61412687C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11646B1-F9E5-4DD3-881C-42C24CCF7F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0CFC05F-80E7-467E-BD79-D443AC7CDD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72A2C94-3C78-4579-935F-934B9CAEFA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EB11ECC-FF87-481D-99A2-6303B121B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F187-8391-45BE-B9AC-4CF3D0CF0829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5D3E7CB-432B-4BFD-A97D-093C707EF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38ED722-99D5-402F-819C-E5CA8652C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F0FC-42E2-415A-A3B1-738C0A814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43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580411-DB03-4D5F-A378-D13399E3E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793122A-D79F-44D8-B204-A3741240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F187-8391-45BE-B9AC-4CF3D0CF0829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3AB01C5-5A66-41BE-AF4B-60EB7CBFD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6F4E9CC-9D58-49DB-82A8-184A3E689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F0FC-42E2-415A-A3B1-738C0A814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56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21F9876-51FB-42AA-B76D-4ABF242F4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F187-8391-45BE-B9AC-4CF3D0CF0829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3368D05-9E79-4158-BEEB-88369383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552040F-CD49-42FB-BAAC-57433A004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F0FC-42E2-415A-A3B1-738C0A814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62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3AA9A0-696D-4DC5-8246-CAC31444B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421ECF-8218-4ACA-BD07-D0B246C2D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BA56605-AEC0-4DFD-B28C-66F31442E3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6F3A60E-0884-4F88-AF03-5421FCFDF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F187-8391-45BE-B9AC-4CF3D0CF0829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7F929CE-0E03-4B10-88ED-286D718D0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8589B1F-6933-4029-A84D-EE6898EDF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F0FC-42E2-415A-A3B1-738C0A814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43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C7C0A5-F418-41E9-A0D3-B372124C8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D0E734D-91BA-46E2-9B8B-D70506EC15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2CB46F-7C7A-4DB4-A63C-687CA0AADA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7017ED-FEBE-4396-8EE5-210558E61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F187-8391-45BE-B9AC-4CF3D0CF0829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7A5D59F-22EC-4193-8851-42F816427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7F8916-C633-44C2-B03B-EC7BDE858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F0FC-42E2-415A-A3B1-738C0A814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95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044212-7213-4586-B46D-631BE6BE3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B5D045-CE2C-485F-998B-BFC217C70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E491C9-E5F2-4C04-87B2-10B2F3152B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4F187-8391-45BE-B9AC-4CF3D0CF0829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1557C6-CD60-44D0-BD11-89EE2674FA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63DC7-D6FB-4B8B-8C64-D52B9A670B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6F0FC-42E2-415A-A3B1-738C0A814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50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6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3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12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3.png"/><Relationship Id="rId5" Type="http://schemas.openxmlformats.org/officeDocument/2006/relationships/image" Target="../media/image5.png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BC3956-CC01-4BAB-B1D2-3CFE02282A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61993"/>
            <a:ext cx="12192000" cy="6858000"/>
          </a:xfrm>
          <a:prstGeom prst="rect">
            <a:avLst/>
          </a:prstGeom>
        </p:spPr>
      </p:pic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8BD4C190-DD13-4B3E-BA27-1A0B4DD3570F}"/>
              </a:ext>
            </a:extLst>
          </p:cNvPr>
          <p:cNvSpPr txBox="1">
            <a:spLocks/>
          </p:cNvSpPr>
          <p:nvPr/>
        </p:nvSpPr>
        <p:spPr>
          <a:xfrm>
            <a:off x="1156854" y="1741994"/>
            <a:ext cx="9878291" cy="3481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9C5C79CE-DF50-4998-B050-15B781C4F0A3}"/>
              </a:ext>
            </a:extLst>
          </p:cNvPr>
          <p:cNvSpPr txBox="1">
            <a:spLocks/>
          </p:cNvSpPr>
          <p:nvPr/>
        </p:nvSpPr>
        <p:spPr>
          <a:xfrm>
            <a:off x="3183081" y="5223164"/>
            <a:ext cx="9008919" cy="957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3291" y="922149"/>
            <a:ext cx="108900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Игра «Арифметический пейзаж»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7508928" y="4043744"/>
            <a:ext cx="38668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Воспитатель</a:t>
            </a:r>
          </a:p>
          <a:p>
            <a:r>
              <a:rPr lang="ru-RU" sz="2400" dirty="0" err="1" smtClean="0"/>
              <a:t>Бугримова</a:t>
            </a:r>
            <a:r>
              <a:rPr lang="ru-RU" sz="2400" dirty="0" smtClean="0"/>
              <a:t> Анна Евгеньевна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0307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diskpaper.com/wp-content/uploads/2014/09/Landscape-Wallpaper-Beautiful-Place.jpg">
            <a:extLst>
              <a:ext uri="{FF2B5EF4-FFF2-40B4-BE49-F238E27FC236}">
                <a16:creationId xmlns:a16="http://schemas.microsoft.com/office/drawing/2014/main" id="{1FCC0419-4FA0-4B8F-9CA4-03D949A6B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72CBDCEF-BE84-41E0-92A6-679AB19D7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529" y="-154983"/>
            <a:ext cx="3519829" cy="24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55E81374-80D8-465E-9CF1-83FE7A17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672" y="-300685"/>
            <a:ext cx="3272226" cy="22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0.liveinternet.ru/images/attach/c/11/115/10/115010086_0_911b5_1bd44a30_XL.png">
            <a:extLst>
              <a:ext uri="{FF2B5EF4-FFF2-40B4-BE49-F238E27FC236}">
                <a16:creationId xmlns:a16="http://schemas.microsoft.com/office/drawing/2014/main" id="{1C4E16AA-1AC3-4003-BC54-B7AB7A164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0441" y="136415"/>
            <a:ext cx="2129403" cy="21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helno4ok.do.am/bereza.png">
            <a:extLst>
              <a:ext uri="{FF2B5EF4-FFF2-40B4-BE49-F238E27FC236}">
                <a16:creationId xmlns:a16="http://schemas.microsoft.com/office/drawing/2014/main" id="{2BBE97B5-40C7-44E6-AE79-FFEA29687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4034" y="2606651"/>
            <a:ext cx="3739795" cy="38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playcast.ru/uploads/2017/11/08/23841197.png">
            <a:extLst>
              <a:ext uri="{FF2B5EF4-FFF2-40B4-BE49-F238E27FC236}">
                <a16:creationId xmlns:a16="http://schemas.microsoft.com/office/drawing/2014/main" id="{375F9C7A-1E61-467F-B877-8E1D74A7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34" y="3429000"/>
            <a:ext cx="47625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4132EE-5F79-4F9F-9476-64010F7578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277" y="2343861"/>
            <a:ext cx="3739795" cy="3739795"/>
          </a:xfrm>
          <a:prstGeom prst="rect">
            <a:avLst/>
          </a:prstGeom>
        </p:spPr>
      </p:pic>
      <p:pic>
        <p:nvPicPr>
          <p:cNvPr id="1054" name="Picture 30" descr="http://www.playcast.ru/uploads/2016/03/06/17694721.png">
            <a:extLst>
              <a:ext uri="{FF2B5EF4-FFF2-40B4-BE49-F238E27FC236}">
                <a16:creationId xmlns:a16="http://schemas.microsoft.com/office/drawing/2014/main" id="{DB815FAA-A8E9-4381-8A6E-A560C5641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623">
            <a:off x="10004989" y="4567747"/>
            <a:ext cx="1983599" cy="194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DC31E5A4-8750-4565-B41C-D637036E0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63" y="5544866"/>
            <a:ext cx="1056602" cy="95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CEB29AA-D170-47DB-A0C9-3130275AB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536667" y="10986451"/>
            <a:ext cx="173524" cy="15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BE47399B-BDD6-4ED1-92B0-392DBF646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178" y="5950371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i.pinimg.com/originals/e8/32/6f/e8326f39c9eb2cfa443a8c2c07f58a9f.png">
            <a:extLst>
              <a:ext uri="{FF2B5EF4-FFF2-40B4-BE49-F238E27FC236}">
                <a16:creationId xmlns:a16="http://schemas.microsoft.com/office/drawing/2014/main" id="{CB52A23E-80E5-4549-A339-4B89034B4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3870" y="0"/>
            <a:ext cx="5400453" cy="30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nachalo4ka.ru/wp-content/uploads/2014/10/kuritsyi.png">
            <a:extLst>
              <a:ext uri="{FF2B5EF4-FFF2-40B4-BE49-F238E27FC236}">
                <a16:creationId xmlns:a16="http://schemas.microsoft.com/office/drawing/2014/main" id="{BF7F56E4-FBC1-4C03-B4CC-4E6A9C2B8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925" y="4194140"/>
            <a:ext cx="2452926" cy="143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fondosdepantallaymuchomas.files.wordpress.com/2010/12/6.png">
            <a:extLst>
              <a:ext uri="{FF2B5EF4-FFF2-40B4-BE49-F238E27FC236}">
                <a16:creationId xmlns:a16="http://schemas.microsoft.com/office/drawing/2014/main" id="{E83560C4-6BBE-452D-B55F-66270F5F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423" y="5487608"/>
            <a:ext cx="1496411" cy="9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i.pinimg.com/originals/64/c4/ac/64c4ac4a2effed074140d668ecad95f2.png">
            <a:extLst>
              <a:ext uri="{FF2B5EF4-FFF2-40B4-BE49-F238E27FC236}">
                <a16:creationId xmlns:a16="http://schemas.microsoft.com/office/drawing/2014/main" id="{18127D5E-B343-4E17-BB54-9B1D1CDEB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994" y="5556383"/>
            <a:ext cx="2215045" cy="10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0C7E7ED3-C749-4B16-8B47-2123BE01D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8505" y="5986104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F05EB23-9ECD-49C3-B807-75EAC7632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8187" y="5538646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00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diskpaper.com/wp-content/uploads/2014/09/Landscape-Wallpaper-Beautiful-Place.jpg">
            <a:extLst>
              <a:ext uri="{FF2B5EF4-FFF2-40B4-BE49-F238E27FC236}">
                <a16:creationId xmlns:a16="http://schemas.microsoft.com/office/drawing/2014/main" id="{1FCC0419-4FA0-4B8F-9CA4-03D949A6B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72CBDCEF-BE84-41E0-92A6-679AB19D7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529" y="-154983"/>
            <a:ext cx="3519829" cy="24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55E81374-80D8-465E-9CF1-83FE7A17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672" y="-300685"/>
            <a:ext cx="3272226" cy="22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0.liveinternet.ru/images/attach/c/11/115/10/115010086_0_911b5_1bd44a30_XL.png">
            <a:extLst>
              <a:ext uri="{FF2B5EF4-FFF2-40B4-BE49-F238E27FC236}">
                <a16:creationId xmlns:a16="http://schemas.microsoft.com/office/drawing/2014/main" id="{1C4E16AA-1AC3-4003-BC54-B7AB7A164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0441" y="136415"/>
            <a:ext cx="2129403" cy="21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helno4ok.do.am/bereza.png">
            <a:extLst>
              <a:ext uri="{FF2B5EF4-FFF2-40B4-BE49-F238E27FC236}">
                <a16:creationId xmlns:a16="http://schemas.microsoft.com/office/drawing/2014/main" id="{2BBE97B5-40C7-44E6-AE79-FFEA29687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4034" y="2606651"/>
            <a:ext cx="3739795" cy="38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playcast.ru/uploads/2017/11/08/23841197.png">
            <a:extLst>
              <a:ext uri="{FF2B5EF4-FFF2-40B4-BE49-F238E27FC236}">
                <a16:creationId xmlns:a16="http://schemas.microsoft.com/office/drawing/2014/main" id="{375F9C7A-1E61-467F-B877-8E1D74A7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34" y="3429000"/>
            <a:ext cx="47625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4132EE-5F79-4F9F-9476-64010F7578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277" y="2343861"/>
            <a:ext cx="3739795" cy="3739795"/>
          </a:xfrm>
          <a:prstGeom prst="rect">
            <a:avLst/>
          </a:prstGeom>
        </p:spPr>
      </p:pic>
      <p:pic>
        <p:nvPicPr>
          <p:cNvPr id="1054" name="Picture 30" descr="http://www.playcast.ru/uploads/2016/03/06/17694721.png">
            <a:extLst>
              <a:ext uri="{FF2B5EF4-FFF2-40B4-BE49-F238E27FC236}">
                <a16:creationId xmlns:a16="http://schemas.microsoft.com/office/drawing/2014/main" id="{DB815FAA-A8E9-4381-8A6E-A560C5641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623">
            <a:off x="10004989" y="4567747"/>
            <a:ext cx="1983599" cy="194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DC31E5A4-8750-4565-B41C-D637036E0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63" y="5544866"/>
            <a:ext cx="1056602" cy="95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CEB29AA-D170-47DB-A0C9-3130275AB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536667" y="10986451"/>
            <a:ext cx="173524" cy="15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BE47399B-BDD6-4ED1-92B0-392DBF646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178" y="5950371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nachalo4ka.ru/wp-content/uploads/2014/10/kuritsyi.png">
            <a:extLst>
              <a:ext uri="{FF2B5EF4-FFF2-40B4-BE49-F238E27FC236}">
                <a16:creationId xmlns:a16="http://schemas.microsoft.com/office/drawing/2014/main" id="{BF7F56E4-FBC1-4C03-B4CC-4E6A9C2B8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925" y="4194140"/>
            <a:ext cx="2452926" cy="143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fondosdepantallaymuchomas.files.wordpress.com/2010/12/6.png">
            <a:extLst>
              <a:ext uri="{FF2B5EF4-FFF2-40B4-BE49-F238E27FC236}">
                <a16:creationId xmlns:a16="http://schemas.microsoft.com/office/drawing/2014/main" id="{E83560C4-6BBE-452D-B55F-66270F5F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423" y="5487608"/>
            <a:ext cx="1496411" cy="9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i.pinimg.com/originals/64/c4/ac/64c4ac4a2effed074140d668ecad95f2.png">
            <a:extLst>
              <a:ext uri="{FF2B5EF4-FFF2-40B4-BE49-F238E27FC236}">
                <a16:creationId xmlns:a16="http://schemas.microsoft.com/office/drawing/2014/main" id="{18127D5E-B343-4E17-BB54-9B1D1CDEB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994" y="5556383"/>
            <a:ext cx="2215045" cy="10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0C7E7ED3-C749-4B16-8B47-2123BE01D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8505" y="5986104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F05EB23-9ECD-49C3-B807-75EAC7632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8187" y="5538646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45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diskpaper.com/wp-content/uploads/2014/09/Landscape-Wallpaper-Beautiful-Place.jpg">
            <a:extLst>
              <a:ext uri="{FF2B5EF4-FFF2-40B4-BE49-F238E27FC236}">
                <a16:creationId xmlns:a16="http://schemas.microsoft.com/office/drawing/2014/main" id="{1FCC0419-4FA0-4B8F-9CA4-03D949A6B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72CBDCEF-BE84-41E0-92A6-679AB19D7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529" y="-154983"/>
            <a:ext cx="3519829" cy="24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55E81374-80D8-465E-9CF1-83FE7A17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672" y="-300685"/>
            <a:ext cx="3272226" cy="22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0.liveinternet.ru/images/attach/c/11/115/10/115010086_0_911b5_1bd44a30_XL.png">
            <a:extLst>
              <a:ext uri="{FF2B5EF4-FFF2-40B4-BE49-F238E27FC236}">
                <a16:creationId xmlns:a16="http://schemas.microsoft.com/office/drawing/2014/main" id="{1C4E16AA-1AC3-4003-BC54-B7AB7A164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0441" y="136415"/>
            <a:ext cx="2129403" cy="21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helno4ok.do.am/bereza.png">
            <a:extLst>
              <a:ext uri="{FF2B5EF4-FFF2-40B4-BE49-F238E27FC236}">
                <a16:creationId xmlns:a16="http://schemas.microsoft.com/office/drawing/2014/main" id="{2BBE97B5-40C7-44E6-AE79-FFEA29687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4034" y="2606651"/>
            <a:ext cx="3739795" cy="38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playcast.ru/uploads/2017/11/08/23841197.png">
            <a:extLst>
              <a:ext uri="{FF2B5EF4-FFF2-40B4-BE49-F238E27FC236}">
                <a16:creationId xmlns:a16="http://schemas.microsoft.com/office/drawing/2014/main" id="{375F9C7A-1E61-467F-B877-8E1D74A7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34" y="3429000"/>
            <a:ext cx="47625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4132EE-5F79-4F9F-9476-64010F7578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277" y="2343861"/>
            <a:ext cx="3739795" cy="3739795"/>
          </a:xfrm>
          <a:prstGeom prst="rect">
            <a:avLst/>
          </a:prstGeom>
        </p:spPr>
      </p:pic>
      <p:pic>
        <p:nvPicPr>
          <p:cNvPr id="1054" name="Picture 30" descr="http://www.playcast.ru/uploads/2016/03/06/17694721.png">
            <a:extLst>
              <a:ext uri="{FF2B5EF4-FFF2-40B4-BE49-F238E27FC236}">
                <a16:creationId xmlns:a16="http://schemas.microsoft.com/office/drawing/2014/main" id="{DB815FAA-A8E9-4381-8A6E-A560C5641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623">
            <a:off x="10004989" y="4567747"/>
            <a:ext cx="1983599" cy="194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DC31E5A4-8750-4565-B41C-D637036E0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63" y="5544866"/>
            <a:ext cx="1056602" cy="95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CEB29AA-D170-47DB-A0C9-3130275AB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536667" y="10986451"/>
            <a:ext cx="173524" cy="15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BE47399B-BDD6-4ED1-92B0-392DBF646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178" y="5950371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i.pinimg.com/originals/e8/32/6f/e8326f39c9eb2cfa443a8c2c07f58a9f.png">
            <a:extLst>
              <a:ext uri="{FF2B5EF4-FFF2-40B4-BE49-F238E27FC236}">
                <a16:creationId xmlns:a16="http://schemas.microsoft.com/office/drawing/2014/main" id="{CB52A23E-80E5-4549-A339-4B89034B4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3870" y="0"/>
            <a:ext cx="5400453" cy="30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nachalo4ka.ru/wp-content/uploads/2014/10/kuritsyi.png">
            <a:extLst>
              <a:ext uri="{FF2B5EF4-FFF2-40B4-BE49-F238E27FC236}">
                <a16:creationId xmlns:a16="http://schemas.microsoft.com/office/drawing/2014/main" id="{BF7F56E4-FBC1-4C03-B4CC-4E6A9C2B8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925" y="4194140"/>
            <a:ext cx="2452926" cy="143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fondosdepantallaymuchomas.files.wordpress.com/2010/12/6.png">
            <a:extLst>
              <a:ext uri="{FF2B5EF4-FFF2-40B4-BE49-F238E27FC236}">
                <a16:creationId xmlns:a16="http://schemas.microsoft.com/office/drawing/2014/main" id="{E83560C4-6BBE-452D-B55F-66270F5F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423" y="5487608"/>
            <a:ext cx="1496411" cy="9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i.pinimg.com/originals/64/c4/ac/64c4ac4a2effed074140d668ecad95f2.png">
            <a:extLst>
              <a:ext uri="{FF2B5EF4-FFF2-40B4-BE49-F238E27FC236}">
                <a16:creationId xmlns:a16="http://schemas.microsoft.com/office/drawing/2014/main" id="{18127D5E-B343-4E17-BB54-9B1D1CDEB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994" y="5556383"/>
            <a:ext cx="2215045" cy="10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0C7E7ED3-C749-4B16-8B47-2123BE01D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8505" y="5986104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F05EB23-9ECD-49C3-B807-75EAC7632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8187" y="5538646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956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diskpaper.com/wp-content/uploads/2014/09/Landscape-Wallpaper-Beautiful-Place.jpg">
            <a:extLst>
              <a:ext uri="{FF2B5EF4-FFF2-40B4-BE49-F238E27FC236}">
                <a16:creationId xmlns:a16="http://schemas.microsoft.com/office/drawing/2014/main" id="{1FCC0419-4FA0-4B8F-9CA4-03D949A6B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72CBDCEF-BE84-41E0-92A6-679AB19D7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529" y="-154983"/>
            <a:ext cx="3519829" cy="24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55E81374-80D8-465E-9CF1-83FE7A17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672" y="-300685"/>
            <a:ext cx="3272226" cy="22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0.liveinternet.ru/images/attach/c/11/115/10/115010086_0_911b5_1bd44a30_XL.png">
            <a:extLst>
              <a:ext uri="{FF2B5EF4-FFF2-40B4-BE49-F238E27FC236}">
                <a16:creationId xmlns:a16="http://schemas.microsoft.com/office/drawing/2014/main" id="{1C4E16AA-1AC3-4003-BC54-B7AB7A164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0441" y="136415"/>
            <a:ext cx="2129403" cy="21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helno4ok.do.am/bereza.png">
            <a:extLst>
              <a:ext uri="{FF2B5EF4-FFF2-40B4-BE49-F238E27FC236}">
                <a16:creationId xmlns:a16="http://schemas.microsoft.com/office/drawing/2014/main" id="{2BBE97B5-40C7-44E6-AE79-FFEA29687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4034" y="2606651"/>
            <a:ext cx="3739795" cy="38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playcast.ru/uploads/2017/11/08/23841197.png">
            <a:extLst>
              <a:ext uri="{FF2B5EF4-FFF2-40B4-BE49-F238E27FC236}">
                <a16:creationId xmlns:a16="http://schemas.microsoft.com/office/drawing/2014/main" id="{375F9C7A-1E61-467F-B877-8E1D74A7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34" y="3429000"/>
            <a:ext cx="47625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4132EE-5F79-4F9F-9476-64010F7578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277" y="2343861"/>
            <a:ext cx="3739795" cy="3739795"/>
          </a:xfrm>
          <a:prstGeom prst="rect">
            <a:avLst/>
          </a:prstGeom>
        </p:spPr>
      </p:pic>
      <p:pic>
        <p:nvPicPr>
          <p:cNvPr id="1054" name="Picture 30" descr="http://www.playcast.ru/uploads/2016/03/06/17694721.png">
            <a:extLst>
              <a:ext uri="{FF2B5EF4-FFF2-40B4-BE49-F238E27FC236}">
                <a16:creationId xmlns:a16="http://schemas.microsoft.com/office/drawing/2014/main" id="{DB815FAA-A8E9-4381-8A6E-A560C5641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623">
            <a:off x="10004989" y="4567747"/>
            <a:ext cx="1983599" cy="194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CEB29AA-D170-47DB-A0C9-3130275AB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536667" y="10986451"/>
            <a:ext cx="173524" cy="15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i.pinimg.com/originals/e8/32/6f/e8326f39c9eb2cfa443a8c2c07f58a9f.png">
            <a:extLst>
              <a:ext uri="{FF2B5EF4-FFF2-40B4-BE49-F238E27FC236}">
                <a16:creationId xmlns:a16="http://schemas.microsoft.com/office/drawing/2014/main" id="{CB52A23E-80E5-4549-A339-4B89034B4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3870" y="0"/>
            <a:ext cx="5400453" cy="30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nachalo4ka.ru/wp-content/uploads/2014/10/kuritsyi.png">
            <a:extLst>
              <a:ext uri="{FF2B5EF4-FFF2-40B4-BE49-F238E27FC236}">
                <a16:creationId xmlns:a16="http://schemas.microsoft.com/office/drawing/2014/main" id="{BF7F56E4-FBC1-4C03-B4CC-4E6A9C2B8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925" y="4194140"/>
            <a:ext cx="2452926" cy="143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fondosdepantallaymuchomas.files.wordpress.com/2010/12/6.png">
            <a:extLst>
              <a:ext uri="{FF2B5EF4-FFF2-40B4-BE49-F238E27FC236}">
                <a16:creationId xmlns:a16="http://schemas.microsoft.com/office/drawing/2014/main" id="{E83560C4-6BBE-452D-B55F-66270F5F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423" y="5487608"/>
            <a:ext cx="1496411" cy="9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16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diskpaper.com/wp-content/uploads/2014/09/Landscape-Wallpaper-Beautiful-Place.jpg">
            <a:extLst>
              <a:ext uri="{FF2B5EF4-FFF2-40B4-BE49-F238E27FC236}">
                <a16:creationId xmlns:a16="http://schemas.microsoft.com/office/drawing/2014/main" id="{1FCC0419-4FA0-4B8F-9CA4-03D949A6B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72CBDCEF-BE84-41E0-92A6-679AB19D7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529" y="-154983"/>
            <a:ext cx="3519829" cy="24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55E81374-80D8-465E-9CF1-83FE7A17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672" y="-300685"/>
            <a:ext cx="3272226" cy="22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0.liveinternet.ru/images/attach/c/11/115/10/115010086_0_911b5_1bd44a30_XL.png">
            <a:extLst>
              <a:ext uri="{FF2B5EF4-FFF2-40B4-BE49-F238E27FC236}">
                <a16:creationId xmlns:a16="http://schemas.microsoft.com/office/drawing/2014/main" id="{1C4E16AA-1AC3-4003-BC54-B7AB7A164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0441" y="136415"/>
            <a:ext cx="2129403" cy="21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helno4ok.do.am/bereza.png">
            <a:extLst>
              <a:ext uri="{FF2B5EF4-FFF2-40B4-BE49-F238E27FC236}">
                <a16:creationId xmlns:a16="http://schemas.microsoft.com/office/drawing/2014/main" id="{2BBE97B5-40C7-44E6-AE79-FFEA29687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4034" y="2606651"/>
            <a:ext cx="3739795" cy="38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playcast.ru/uploads/2017/11/08/23841197.png">
            <a:extLst>
              <a:ext uri="{FF2B5EF4-FFF2-40B4-BE49-F238E27FC236}">
                <a16:creationId xmlns:a16="http://schemas.microsoft.com/office/drawing/2014/main" id="{375F9C7A-1E61-467F-B877-8E1D74A7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34" y="3429000"/>
            <a:ext cx="47625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4132EE-5F79-4F9F-9476-64010F7578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277" y="2343861"/>
            <a:ext cx="3739795" cy="3739795"/>
          </a:xfrm>
          <a:prstGeom prst="rect">
            <a:avLst/>
          </a:prstGeom>
        </p:spPr>
      </p:pic>
      <p:pic>
        <p:nvPicPr>
          <p:cNvPr id="1054" name="Picture 30" descr="http://www.playcast.ru/uploads/2016/03/06/17694721.png">
            <a:extLst>
              <a:ext uri="{FF2B5EF4-FFF2-40B4-BE49-F238E27FC236}">
                <a16:creationId xmlns:a16="http://schemas.microsoft.com/office/drawing/2014/main" id="{DB815FAA-A8E9-4381-8A6E-A560C5641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623">
            <a:off x="10004989" y="4567747"/>
            <a:ext cx="1983599" cy="194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DC31E5A4-8750-4565-B41C-D637036E0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63" y="5544866"/>
            <a:ext cx="1056602" cy="95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CEB29AA-D170-47DB-A0C9-3130275AB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536667" y="10986451"/>
            <a:ext cx="173524" cy="15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BE47399B-BDD6-4ED1-92B0-392DBF646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178" y="5950371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i.pinimg.com/originals/e8/32/6f/e8326f39c9eb2cfa443a8c2c07f58a9f.png">
            <a:extLst>
              <a:ext uri="{FF2B5EF4-FFF2-40B4-BE49-F238E27FC236}">
                <a16:creationId xmlns:a16="http://schemas.microsoft.com/office/drawing/2014/main" id="{CB52A23E-80E5-4549-A339-4B89034B4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3870" y="0"/>
            <a:ext cx="5400453" cy="30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nachalo4ka.ru/wp-content/uploads/2014/10/kuritsyi.png">
            <a:extLst>
              <a:ext uri="{FF2B5EF4-FFF2-40B4-BE49-F238E27FC236}">
                <a16:creationId xmlns:a16="http://schemas.microsoft.com/office/drawing/2014/main" id="{BF7F56E4-FBC1-4C03-B4CC-4E6A9C2B8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925" y="4194140"/>
            <a:ext cx="2452926" cy="143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fondosdepantallaymuchomas.files.wordpress.com/2010/12/6.png">
            <a:extLst>
              <a:ext uri="{FF2B5EF4-FFF2-40B4-BE49-F238E27FC236}">
                <a16:creationId xmlns:a16="http://schemas.microsoft.com/office/drawing/2014/main" id="{E83560C4-6BBE-452D-B55F-66270F5F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423" y="5487608"/>
            <a:ext cx="1496411" cy="9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i.pinimg.com/originals/64/c4/ac/64c4ac4a2effed074140d668ecad95f2.png">
            <a:extLst>
              <a:ext uri="{FF2B5EF4-FFF2-40B4-BE49-F238E27FC236}">
                <a16:creationId xmlns:a16="http://schemas.microsoft.com/office/drawing/2014/main" id="{18127D5E-B343-4E17-BB54-9B1D1CDEB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994" y="5556383"/>
            <a:ext cx="2215045" cy="10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0C7E7ED3-C749-4B16-8B47-2123BE01D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8505" y="5986104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F05EB23-9ECD-49C3-B807-75EAC7632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8187" y="5538646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55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BC3956-CC01-4BAB-B1D2-3CFE02282A4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2C6C9C9-83BF-4A6C-A1BF-C1735C61B4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6524" y="1"/>
            <a:ext cx="7295477" cy="6853457"/>
          </a:xfrm>
          <a:custGeom>
            <a:avLst/>
            <a:gdLst>
              <a:gd name="connsiteX0" fmla="*/ 2113864 w 7295477"/>
              <a:gd name="connsiteY0" fmla="*/ 0 h 6853457"/>
              <a:gd name="connsiteX1" fmla="*/ 5731689 w 7295477"/>
              <a:gd name="connsiteY1" fmla="*/ 0 h 6853457"/>
              <a:gd name="connsiteX2" fmla="*/ 5792604 w 7295477"/>
              <a:gd name="connsiteY2" fmla="*/ 31199 h 6853457"/>
              <a:gd name="connsiteX3" fmla="*/ 7277638 w 7295477"/>
              <a:gd name="connsiteY3" fmla="*/ 1446415 h 6853457"/>
              <a:gd name="connsiteX4" fmla="*/ 7295477 w 7295477"/>
              <a:gd name="connsiteY4" fmla="*/ 1478103 h 6853457"/>
              <a:gd name="connsiteX5" fmla="*/ 7295477 w 7295477"/>
              <a:gd name="connsiteY5" fmla="*/ 5482224 h 6853457"/>
              <a:gd name="connsiteX6" fmla="*/ 7195301 w 7295477"/>
              <a:gd name="connsiteY6" fmla="*/ 5644337 h 6853457"/>
              <a:gd name="connsiteX7" fmla="*/ 5956878 w 7295477"/>
              <a:gd name="connsiteY7" fmla="*/ 6835380 h 6853457"/>
              <a:gd name="connsiteX8" fmla="*/ 5925438 w 7295477"/>
              <a:gd name="connsiteY8" fmla="*/ 6853457 h 6853457"/>
              <a:gd name="connsiteX9" fmla="*/ 1920114 w 7295477"/>
              <a:gd name="connsiteY9" fmla="*/ 6853457 h 6853457"/>
              <a:gd name="connsiteX10" fmla="*/ 1888674 w 7295477"/>
              <a:gd name="connsiteY10" fmla="*/ 6835380 h 6853457"/>
              <a:gd name="connsiteX11" fmla="*/ 0 w 7295477"/>
              <a:gd name="connsiteY11" fmla="*/ 3480517 h 6853457"/>
              <a:gd name="connsiteX12" fmla="*/ 2052949 w 7295477"/>
              <a:gd name="connsiteY12" fmla="*/ 31199 h 6853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95477" h="6853457">
                <a:moveTo>
                  <a:pt x="2113864" y="0"/>
                </a:moveTo>
                <a:lnTo>
                  <a:pt x="5731689" y="0"/>
                </a:lnTo>
                <a:lnTo>
                  <a:pt x="5792604" y="31199"/>
                </a:lnTo>
                <a:cubicBezTo>
                  <a:pt x="6404018" y="363339"/>
                  <a:pt x="6917255" y="853303"/>
                  <a:pt x="7277638" y="1446415"/>
                </a:cubicBezTo>
                <a:lnTo>
                  <a:pt x="7295477" y="1478103"/>
                </a:lnTo>
                <a:lnTo>
                  <a:pt x="7295477" y="5482224"/>
                </a:lnTo>
                <a:lnTo>
                  <a:pt x="7195301" y="5644337"/>
                </a:lnTo>
                <a:cubicBezTo>
                  <a:pt x="6875688" y="6126745"/>
                  <a:pt x="6452261" y="6534378"/>
                  <a:pt x="5956878" y="6835380"/>
                </a:cubicBezTo>
                <a:lnTo>
                  <a:pt x="5925438" y="6853457"/>
                </a:lnTo>
                <a:lnTo>
                  <a:pt x="1920114" y="6853457"/>
                </a:lnTo>
                <a:lnTo>
                  <a:pt x="1888674" y="6835380"/>
                </a:lnTo>
                <a:cubicBezTo>
                  <a:pt x="756370" y="6147375"/>
                  <a:pt x="0" y="4902276"/>
                  <a:pt x="0" y="3480517"/>
                </a:cubicBezTo>
                <a:cubicBezTo>
                  <a:pt x="0" y="1991056"/>
                  <a:pt x="830121" y="695479"/>
                  <a:pt x="2052949" y="31199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8" name="Picture 4" descr="http://www.i2symbol.com/pictures/emojis/f/b/7/9/fb79698acd196d5576ac2005fffe7fa3.png">
            <a:extLst>
              <a:ext uri="{FF2B5EF4-FFF2-40B4-BE49-F238E27FC236}">
                <a16:creationId xmlns:a16="http://schemas.microsoft.com/office/drawing/2014/main" id="{FB4A9172-7B4A-456A-91E3-52FCFCF593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4" r="-2" b="-2"/>
          <a:stretch/>
        </p:blipFill>
        <p:spPr bwMode="auto">
          <a:xfrm>
            <a:off x="5425649" y="730823"/>
            <a:ext cx="6368718" cy="6122635"/>
          </a:xfrm>
          <a:custGeom>
            <a:avLst/>
            <a:gdLst>
              <a:gd name="connsiteX0" fmla="*/ 2343548 w 7128913"/>
              <a:gd name="connsiteY0" fmla="*/ 0 h 6853457"/>
              <a:gd name="connsiteX1" fmla="*/ 5168877 w 7128913"/>
              <a:gd name="connsiteY1" fmla="*/ 0 h 6853457"/>
              <a:gd name="connsiteX2" fmla="*/ 5218299 w 7128913"/>
              <a:gd name="connsiteY2" fmla="*/ 19487 h 6853457"/>
              <a:gd name="connsiteX3" fmla="*/ 7014769 w 7128913"/>
              <a:gd name="connsiteY3" fmla="*/ 1610837 h 6853457"/>
              <a:gd name="connsiteX4" fmla="*/ 7128913 w 7128913"/>
              <a:gd name="connsiteY4" fmla="*/ 1827198 h 6853457"/>
              <a:gd name="connsiteX5" fmla="*/ 7128913 w 7128913"/>
              <a:gd name="connsiteY5" fmla="*/ 5131581 h 6853457"/>
              <a:gd name="connsiteX6" fmla="*/ 7091067 w 7128913"/>
              <a:gd name="connsiteY6" fmla="*/ 5210750 h 6853457"/>
              <a:gd name="connsiteX7" fmla="*/ 5546646 w 7128913"/>
              <a:gd name="connsiteY7" fmla="*/ 6783375 h 6853457"/>
              <a:gd name="connsiteX8" fmla="*/ 5409811 w 7128913"/>
              <a:gd name="connsiteY8" fmla="*/ 6853457 h 6853457"/>
              <a:gd name="connsiteX9" fmla="*/ 2102613 w 7128913"/>
              <a:gd name="connsiteY9" fmla="*/ 6853457 h 6853457"/>
              <a:gd name="connsiteX10" fmla="*/ 1965779 w 7128913"/>
              <a:gd name="connsiteY10" fmla="*/ 6783375 h 6853457"/>
              <a:gd name="connsiteX11" fmla="*/ 0 w 7128913"/>
              <a:gd name="connsiteY11" fmla="*/ 3480517 h 6853457"/>
              <a:gd name="connsiteX12" fmla="*/ 2294125 w 7128913"/>
              <a:gd name="connsiteY12" fmla="*/ 19487 h 6853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28913" h="6853457">
                <a:moveTo>
                  <a:pt x="2343548" y="0"/>
                </a:moveTo>
                <a:lnTo>
                  <a:pt x="5168877" y="0"/>
                </a:lnTo>
                <a:lnTo>
                  <a:pt x="5218299" y="19487"/>
                </a:lnTo>
                <a:cubicBezTo>
                  <a:pt x="5976640" y="340238"/>
                  <a:pt x="6607722" y="902948"/>
                  <a:pt x="7014769" y="1610837"/>
                </a:cubicBezTo>
                <a:lnTo>
                  <a:pt x="7128913" y="1827198"/>
                </a:lnTo>
                <a:lnTo>
                  <a:pt x="7128913" y="5131581"/>
                </a:lnTo>
                <a:lnTo>
                  <a:pt x="7091067" y="5210750"/>
                </a:lnTo>
                <a:cubicBezTo>
                  <a:pt x="6744936" y="5876527"/>
                  <a:pt x="6205281" y="6425584"/>
                  <a:pt x="5546646" y="6783375"/>
                </a:cubicBezTo>
                <a:lnTo>
                  <a:pt x="5409811" y="6853457"/>
                </a:lnTo>
                <a:lnTo>
                  <a:pt x="2102613" y="6853457"/>
                </a:lnTo>
                <a:lnTo>
                  <a:pt x="1965779" y="6783375"/>
                </a:lnTo>
                <a:cubicBezTo>
                  <a:pt x="794873" y="6147301"/>
                  <a:pt x="0" y="4906735"/>
                  <a:pt x="0" y="3480517"/>
                </a:cubicBezTo>
                <a:cubicBezTo>
                  <a:pt x="0" y="1924643"/>
                  <a:pt x="945964" y="589711"/>
                  <a:pt x="2294125" y="19487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377E020-45F5-4309-8BBF-2A0EE82145FB}"/>
              </a:ext>
            </a:extLst>
          </p:cNvPr>
          <p:cNvSpPr/>
          <p:nvPr/>
        </p:nvSpPr>
        <p:spPr>
          <a:xfrm>
            <a:off x="469909" y="360869"/>
            <a:ext cx="6196765" cy="152398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gradFill>
                  <a:gsLst>
                    <a:gs pos="13000">
                      <a:srgbClr val="FF0000"/>
                    </a:gs>
                    <a:gs pos="43000">
                      <a:srgbClr val="FFFF00"/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rgbClr val="7030A0"/>
                    </a:gs>
                  </a:gsLst>
                  <a:lin ang="5400000" scaled="1"/>
                </a:gra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МОЛОДЕЦ!</a:t>
            </a:r>
          </a:p>
        </p:txBody>
      </p:sp>
      <p:pic>
        <p:nvPicPr>
          <p:cNvPr id="1032" name="Picture 8" descr="https://img1.picmix.com/output/stamp/normal/5/0/2/0/90205_32b34.gif">
            <a:extLst>
              <a:ext uri="{FF2B5EF4-FFF2-40B4-BE49-F238E27FC236}">
                <a16:creationId xmlns:a16="http://schemas.microsoft.com/office/drawing/2014/main" id="{ED72814B-AE88-4601-8655-BA6F6B6CD17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845" y="3492852"/>
            <a:ext cx="5949847" cy="247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51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diskpaper.com/wp-content/uploads/2014/09/Landscape-Wallpaper-Beautiful-Place.jpg">
            <a:extLst>
              <a:ext uri="{FF2B5EF4-FFF2-40B4-BE49-F238E27FC236}">
                <a16:creationId xmlns:a16="http://schemas.microsoft.com/office/drawing/2014/main" id="{1FCC0419-4FA0-4B8F-9CA4-03D949A6B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72CBDCEF-BE84-41E0-92A6-679AB19D7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529" y="-154983"/>
            <a:ext cx="3519829" cy="24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55E81374-80D8-465E-9CF1-83FE7A17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672" y="-300685"/>
            <a:ext cx="3272226" cy="22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0.liveinternet.ru/images/attach/c/11/115/10/115010086_0_911b5_1bd44a30_XL.png">
            <a:extLst>
              <a:ext uri="{FF2B5EF4-FFF2-40B4-BE49-F238E27FC236}">
                <a16:creationId xmlns:a16="http://schemas.microsoft.com/office/drawing/2014/main" id="{1C4E16AA-1AC3-4003-BC54-B7AB7A164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0441" y="136415"/>
            <a:ext cx="2129403" cy="21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helno4ok.do.am/bereza.png">
            <a:extLst>
              <a:ext uri="{FF2B5EF4-FFF2-40B4-BE49-F238E27FC236}">
                <a16:creationId xmlns:a16="http://schemas.microsoft.com/office/drawing/2014/main" id="{2BBE97B5-40C7-44E6-AE79-FFEA29687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4034" y="2606651"/>
            <a:ext cx="3739795" cy="38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playcast.ru/uploads/2017/11/08/23841197.png">
            <a:extLst>
              <a:ext uri="{FF2B5EF4-FFF2-40B4-BE49-F238E27FC236}">
                <a16:creationId xmlns:a16="http://schemas.microsoft.com/office/drawing/2014/main" id="{375F9C7A-1E61-467F-B877-8E1D74A7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34" y="3429000"/>
            <a:ext cx="47625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4132EE-5F79-4F9F-9476-64010F7578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277" y="2343861"/>
            <a:ext cx="3739795" cy="3739795"/>
          </a:xfrm>
          <a:prstGeom prst="rect">
            <a:avLst/>
          </a:prstGeom>
        </p:spPr>
      </p:pic>
      <p:pic>
        <p:nvPicPr>
          <p:cNvPr id="1054" name="Picture 30" descr="http://www.playcast.ru/uploads/2016/03/06/17694721.png">
            <a:extLst>
              <a:ext uri="{FF2B5EF4-FFF2-40B4-BE49-F238E27FC236}">
                <a16:creationId xmlns:a16="http://schemas.microsoft.com/office/drawing/2014/main" id="{DB815FAA-A8E9-4381-8A6E-A560C5641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623">
            <a:off x="10004989" y="4567747"/>
            <a:ext cx="1983599" cy="194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DC31E5A4-8750-4565-B41C-D637036E0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63" y="5544866"/>
            <a:ext cx="1056602" cy="95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CEB29AA-D170-47DB-A0C9-3130275AB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536667" y="10986451"/>
            <a:ext cx="173524" cy="15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BE47399B-BDD6-4ED1-92B0-392DBF646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178" y="5950371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i.pinimg.com/originals/e8/32/6f/e8326f39c9eb2cfa443a8c2c07f58a9f.png">
            <a:extLst>
              <a:ext uri="{FF2B5EF4-FFF2-40B4-BE49-F238E27FC236}">
                <a16:creationId xmlns:a16="http://schemas.microsoft.com/office/drawing/2014/main" id="{CB52A23E-80E5-4549-A339-4B89034B4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3870" y="0"/>
            <a:ext cx="5400453" cy="30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nachalo4ka.ru/wp-content/uploads/2014/10/kuritsyi.png">
            <a:extLst>
              <a:ext uri="{FF2B5EF4-FFF2-40B4-BE49-F238E27FC236}">
                <a16:creationId xmlns:a16="http://schemas.microsoft.com/office/drawing/2014/main" id="{BF7F56E4-FBC1-4C03-B4CC-4E6A9C2B8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925" y="4194140"/>
            <a:ext cx="2452926" cy="143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fondosdepantallaymuchomas.files.wordpress.com/2010/12/6.png">
            <a:extLst>
              <a:ext uri="{FF2B5EF4-FFF2-40B4-BE49-F238E27FC236}">
                <a16:creationId xmlns:a16="http://schemas.microsoft.com/office/drawing/2014/main" id="{E83560C4-6BBE-452D-B55F-66270F5F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423" y="5487608"/>
            <a:ext cx="1496411" cy="9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i.pinimg.com/originals/64/c4/ac/64c4ac4a2effed074140d668ecad95f2.png">
            <a:extLst>
              <a:ext uri="{FF2B5EF4-FFF2-40B4-BE49-F238E27FC236}">
                <a16:creationId xmlns:a16="http://schemas.microsoft.com/office/drawing/2014/main" id="{18127D5E-B343-4E17-BB54-9B1D1CDEB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994" y="5556383"/>
            <a:ext cx="2215045" cy="10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0C7E7ED3-C749-4B16-8B47-2123BE01D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8505" y="5986104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F05EB23-9ECD-49C3-B807-75EAC7632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8187" y="5538646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3452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diskpaper.com/wp-content/uploads/2014/09/Landscape-Wallpaper-Beautiful-Place.jpg">
            <a:extLst>
              <a:ext uri="{FF2B5EF4-FFF2-40B4-BE49-F238E27FC236}">
                <a16:creationId xmlns:a16="http://schemas.microsoft.com/office/drawing/2014/main" id="{1FCC0419-4FA0-4B8F-9CA4-03D949A6B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55E81374-80D8-465E-9CF1-83FE7A17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672" y="-300685"/>
            <a:ext cx="3272226" cy="22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helno4ok.do.am/bereza.png">
            <a:extLst>
              <a:ext uri="{FF2B5EF4-FFF2-40B4-BE49-F238E27FC236}">
                <a16:creationId xmlns:a16="http://schemas.microsoft.com/office/drawing/2014/main" id="{2BBE97B5-40C7-44E6-AE79-FFEA29687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4034" y="2606651"/>
            <a:ext cx="3739795" cy="38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playcast.ru/uploads/2017/11/08/23841197.png">
            <a:extLst>
              <a:ext uri="{FF2B5EF4-FFF2-40B4-BE49-F238E27FC236}">
                <a16:creationId xmlns:a16="http://schemas.microsoft.com/office/drawing/2014/main" id="{375F9C7A-1E61-467F-B877-8E1D74A7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34" y="3429000"/>
            <a:ext cx="47625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4132EE-5F79-4F9F-9476-64010F7578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277" y="2343861"/>
            <a:ext cx="3739795" cy="3739795"/>
          </a:xfrm>
          <a:prstGeom prst="rect">
            <a:avLst/>
          </a:prstGeom>
        </p:spPr>
      </p:pic>
      <p:pic>
        <p:nvPicPr>
          <p:cNvPr id="1054" name="Picture 30" descr="http://www.playcast.ru/uploads/2016/03/06/17694721.png">
            <a:extLst>
              <a:ext uri="{FF2B5EF4-FFF2-40B4-BE49-F238E27FC236}">
                <a16:creationId xmlns:a16="http://schemas.microsoft.com/office/drawing/2014/main" id="{DB815FAA-A8E9-4381-8A6E-A560C5641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623">
            <a:off x="10004989" y="4567747"/>
            <a:ext cx="1983599" cy="194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DC31E5A4-8750-4565-B41C-D637036E0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63" y="5544866"/>
            <a:ext cx="1056602" cy="95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CEB29AA-D170-47DB-A0C9-3130275AB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536667" y="10986451"/>
            <a:ext cx="173524" cy="15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BE47399B-BDD6-4ED1-92B0-392DBF646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178" y="5950371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i.pinimg.com/originals/e8/32/6f/e8326f39c9eb2cfa443a8c2c07f58a9f.png">
            <a:extLst>
              <a:ext uri="{FF2B5EF4-FFF2-40B4-BE49-F238E27FC236}">
                <a16:creationId xmlns:a16="http://schemas.microsoft.com/office/drawing/2014/main" id="{CB52A23E-80E5-4549-A339-4B89034B4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3870" y="0"/>
            <a:ext cx="5400453" cy="30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nachalo4ka.ru/wp-content/uploads/2014/10/kuritsyi.png">
            <a:extLst>
              <a:ext uri="{FF2B5EF4-FFF2-40B4-BE49-F238E27FC236}">
                <a16:creationId xmlns:a16="http://schemas.microsoft.com/office/drawing/2014/main" id="{BF7F56E4-FBC1-4C03-B4CC-4E6A9C2B8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925" y="4194140"/>
            <a:ext cx="2452926" cy="143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fondosdepantallaymuchomas.files.wordpress.com/2010/12/6.png">
            <a:extLst>
              <a:ext uri="{FF2B5EF4-FFF2-40B4-BE49-F238E27FC236}">
                <a16:creationId xmlns:a16="http://schemas.microsoft.com/office/drawing/2014/main" id="{E83560C4-6BBE-452D-B55F-66270F5F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423" y="5487608"/>
            <a:ext cx="1496411" cy="9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i.pinimg.com/originals/64/c4/ac/64c4ac4a2effed074140d668ecad95f2.png">
            <a:extLst>
              <a:ext uri="{FF2B5EF4-FFF2-40B4-BE49-F238E27FC236}">
                <a16:creationId xmlns:a16="http://schemas.microsoft.com/office/drawing/2014/main" id="{18127D5E-B343-4E17-BB54-9B1D1CDEB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994" y="5556383"/>
            <a:ext cx="2215045" cy="10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0C7E7ED3-C749-4B16-8B47-2123BE01D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8505" y="5986104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F05EB23-9ECD-49C3-B807-75EAC7632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8187" y="5538646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17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diskpaper.com/wp-content/uploads/2014/09/Landscape-Wallpaper-Beautiful-Place.jpg">
            <a:extLst>
              <a:ext uri="{FF2B5EF4-FFF2-40B4-BE49-F238E27FC236}">
                <a16:creationId xmlns:a16="http://schemas.microsoft.com/office/drawing/2014/main" id="{1FCC0419-4FA0-4B8F-9CA4-03D949A6B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72CBDCEF-BE84-41E0-92A6-679AB19D7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529" y="-154983"/>
            <a:ext cx="3519829" cy="24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55E81374-80D8-465E-9CF1-83FE7A17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672" y="-300685"/>
            <a:ext cx="3272226" cy="22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0.liveinternet.ru/images/attach/c/11/115/10/115010086_0_911b5_1bd44a30_XL.png">
            <a:extLst>
              <a:ext uri="{FF2B5EF4-FFF2-40B4-BE49-F238E27FC236}">
                <a16:creationId xmlns:a16="http://schemas.microsoft.com/office/drawing/2014/main" id="{1C4E16AA-1AC3-4003-BC54-B7AB7A164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0441" y="136415"/>
            <a:ext cx="2129403" cy="21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helno4ok.do.am/bereza.png">
            <a:extLst>
              <a:ext uri="{FF2B5EF4-FFF2-40B4-BE49-F238E27FC236}">
                <a16:creationId xmlns:a16="http://schemas.microsoft.com/office/drawing/2014/main" id="{2BBE97B5-40C7-44E6-AE79-FFEA29687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4034" y="2606651"/>
            <a:ext cx="3739795" cy="38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playcast.ru/uploads/2017/11/08/23841197.png">
            <a:extLst>
              <a:ext uri="{FF2B5EF4-FFF2-40B4-BE49-F238E27FC236}">
                <a16:creationId xmlns:a16="http://schemas.microsoft.com/office/drawing/2014/main" id="{375F9C7A-1E61-467F-B877-8E1D74A7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34" y="3429000"/>
            <a:ext cx="47625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4132EE-5F79-4F9F-9476-64010F7578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277" y="2343861"/>
            <a:ext cx="3739795" cy="3739795"/>
          </a:xfrm>
          <a:prstGeom prst="rect">
            <a:avLst/>
          </a:prstGeom>
        </p:spPr>
      </p:pic>
      <p:pic>
        <p:nvPicPr>
          <p:cNvPr id="1054" name="Picture 30" descr="http://www.playcast.ru/uploads/2016/03/06/17694721.png">
            <a:extLst>
              <a:ext uri="{FF2B5EF4-FFF2-40B4-BE49-F238E27FC236}">
                <a16:creationId xmlns:a16="http://schemas.microsoft.com/office/drawing/2014/main" id="{DB815FAA-A8E9-4381-8A6E-A560C5641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623">
            <a:off x="10004989" y="4567747"/>
            <a:ext cx="1983599" cy="194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DC31E5A4-8750-4565-B41C-D637036E0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63" y="5544866"/>
            <a:ext cx="1056602" cy="95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CEB29AA-D170-47DB-A0C9-3130275AB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536667" y="10986451"/>
            <a:ext cx="173524" cy="15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BE47399B-BDD6-4ED1-92B0-392DBF646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178" y="5950371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i.pinimg.com/originals/e8/32/6f/e8326f39c9eb2cfa443a8c2c07f58a9f.png">
            <a:extLst>
              <a:ext uri="{FF2B5EF4-FFF2-40B4-BE49-F238E27FC236}">
                <a16:creationId xmlns:a16="http://schemas.microsoft.com/office/drawing/2014/main" id="{CB52A23E-80E5-4549-A339-4B89034B4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3870" y="0"/>
            <a:ext cx="5400453" cy="30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nachalo4ka.ru/wp-content/uploads/2014/10/kuritsyi.png">
            <a:extLst>
              <a:ext uri="{FF2B5EF4-FFF2-40B4-BE49-F238E27FC236}">
                <a16:creationId xmlns:a16="http://schemas.microsoft.com/office/drawing/2014/main" id="{BF7F56E4-FBC1-4C03-B4CC-4E6A9C2B8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925" y="4194140"/>
            <a:ext cx="2452926" cy="143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fondosdepantallaymuchomas.files.wordpress.com/2010/12/6.png">
            <a:extLst>
              <a:ext uri="{FF2B5EF4-FFF2-40B4-BE49-F238E27FC236}">
                <a16:creationId xmlns:a16="http://schemas.microsoft.com/office/drawing/2014/main" id="{E83560C4-6BBE-452D-B55F-66270F5F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423" y="5487608"/>
            <a:ext cx="1496411" cy="9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i.pinimg.com/originals/64/c4/ac/64c4ac4a2effed074140d668ecad95f2.png">
            <a:extLst>
              <a:ext uri="{FF2B5EF4-FFF2-40B4-BE49-F238E27FC236}">
                <a16:creationId xmlns:a16="http://schemas.microsoft.com/office/drawing/2014/main" id="{18127D5E-B343-4E17-BB54-9B1D1CDEB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994" y="5556383"/>
            <a:ext cx="2215045" cy="10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0C7E7ED3-C749-4B16-8B47-2123BE01D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8505" y="5986104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F05EB23-9ECD-49C3-B807-75EAC7632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8187" y="5538646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55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diskpaper.com/wp-content/uploads/2014/09/Landscape-Wallpaper-Beautiful-Place.jpg">
            <a:extLst>
              <a:ext uri="{FF2B5EF4-FFF2-40B4-BE49-F238E27FC236}">
                <a16:creationId xmlns:a16="http://schemas.microsoft.com/office/drawing/2014/main" id="{1FCC0419-4FA0-4B8F-9CA4-03D949A6B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72CBDCEF-BE84-41E0-92A6-679AB19D7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529" y="-154983"/>
            <a:ext cx="3519829" cy="24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55E81374-80D8-465E-9CF1-83FE7A17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672" y="-300685"/>
            <a:ext cx="3272226" cy="22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0.liveinternet.ru/images/attach/c/11/115/10/115010086_0_911b5_1bd44a30_XL.png">
            <a:extLst>
              <a:ext uri="{FF2B5EF4-FFF2-40B4-BE49-F238E27FC236}">
                <a16:creationId xmlns:a16="http://schemas.microsoft.com/office/drawing/2014/main" id="{1C4E16AA-1AC3-4003-BC54-B7AB7A164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0441" y="136415"/>
            <a:ext cx="2129403" cy="21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playcast.ru/uploads/2017/11/08/23841197.png">
            <a:extLst>
              <a:ext uri="{FF2B5EF4-FFF2-40B4-BE49-F238E27FC236}">
                <a16:creationId xmlns:a16="http://schemas.microsoft.com/office/drawing/2014/main" id="{375F9C7A-1E61-467F-B877-8E1D74A7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34" y="3429000"/>
            <a:ext cx="47625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4132EE-5F79-4F9F-9476-64010F7578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277" y="2343861"/>
            <a:ext cx="3739795" cy="3739795"/>
          </a:xfrm>
          <a:prstGeom prst="rect">
            <a:avLst/>
          </a:prstGeom>
        </p:spPr>
      </p:pic>
      <p:pic>
        <p:nvPicPr>
          <p:cNvPr id="106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DC31E5A4-8750-4565-B41C-D637036E0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63" y="5544866"/>
            <a:ext cx="1056602" cy="95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CEB29AA-D170-47DB-A0C9-3130275AB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536667" y="10986451"/>
            <a:ext cx="173524" cy="15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BE47399B-BDD6-4ED1-92B0-392DBF646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178" y="5950371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i.pinimg.com/originals/e8/32/6f/e8326f39c9eb2cfa443a8c2c07f58a9f.png">
            <a:extLst>
              <a:ext uri="{FF2B5EF4-FFF2-40B4-BE49-F238E27FC236}">
                <a16:creationId xmlns:a16="http://schemas.microsoft.com/office/drawing/2014/main" id="{CB52A23E-80E5-4549-A339-4B89034B4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3870" y="0"/>
            <a:ext cx="5400453" cy="30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nachalo4ka.ru/wp-content/uploads/2014/10/kuritsyi.png">
            <a:extLst>
              <a:ext uri="{FF2B5EF4-FFF2-40B4-BE49-F238E27FC236}">
                <a16:creationId xmlns:a16="http://schemas.microsoft.com/office/drawing/2014/main" id="{BF7F56E4-FBC1-4C03-B4CC-4E6A9C2B8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925" y="4194140"/>
            <a:ext cx="2452926" cy="143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fondosdepantallaymuchomas.files.wordpress.com/2010/12/6.png">
            <a:extLst>
              <a:ext uri="{FF2B5EF4-FFF2-40B4-BE49-F238E27FC236}">
                <a16:creationId xmlns:a16="http://schemas.microsoft.com/office/drawing/2014/main" id="{E83560C4-6BBE-452D-B55F-66270F5F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423" y="5487608"/>
            <a:ext cx="1496411" cy="9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i.pinimg.com/originals/64/c4/ac/64c4ac4a2effed074140d668ecad95f2.png">
            <a:extLst>
              <a:ext uri="{FF2B5EF4-FFF2-40B4-BE49-F238E27FC236}">
                <a16:creationId xmlns:a16="http://schemas.microsoft.com/office/drawing/2014/main" id="{18127D5E-B343-4E17-BB54-9B1D1CDEB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994" y="5556383"/>
            <a:ext cx="2215045" cy="10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0C7E7ED3-C749-4B16-8B47-2123BE01D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8505" y="5986104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F05EB23-9ECD-49C3-B807-75EAC7632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8187" y="5538646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9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diskpaper.com/wp-content/uploads/2014/09/Landscape-Wallpaper-Beautiful-Place.jpg">
            <a:extLst>
              <a:ext uri="{FF2B5EF4-FFF2-40B4-BE49-F238E27FC236}">
                <a16:creationId xmlns:a16="http://schemas.microsoft.com/office/drawing/2014/main" id="{1FCC0419-4FA0-4B8F-9CA4-03D949A6B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72CBDCEF-BE84-41E0-92A6-679AB19D7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529" y="-154983"/>
            <a:ext cx="3519829" cy="24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55E81374-80D8-465E-9CF1-83FE7A17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672" y="-300685"/>
            <a:ext cx="3272226" cy="22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0.liveinternet.ru/images/attach/c/11/115/10/115010086_0_911b5_1bd44a30_XL.png">
            <a:extLst>
              <a:ext uri="{FF2B5EF4-FFF2-40B4-BE49-F238E27FC236}">
                <a16:creationId xmlns:a16="http://schemas.microsoft.com/office/drawing/2014/main" id="{1C4E16AA-1AC3-4003-BC54-B7AB7A164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0441" y="136415"/>
            <a:ext cx="2129403" cy="21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helno4ok.do.am/bereza.png">
            <a:extLst>
              <a:ext uri="{FF2B5EF4-FFF2-40B4-BE49-F238E27FC236}">
                <a16:creationId xmlns:a16="http://schemas.microsoft.com/office/drawing/2014/main" id="{2BBE97B5-40C7-44E6-AE79-FFEA29687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4034" y="2606651"/>
            <a:ext cx="3739795" cy="38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playcast.ru/uploads/2017/11/08/23841197.png">
            <a:extLst>
              <a:ext uri="{FF2B5EF4-FFF2-40B4-BE49-F238E27FC236}">
                <a16:creationId xmlns:a16="http://schemas.microsoft.com/office/drawing/2014/main" id="{375F9C7A-1E61-467F-B877-8E1D74A7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34" y="3429000"/>
            <a:ext cx="47625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4132EE-5F79-4F9F-9476-64010F7578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277" y="2343861"/>
            <a:ext cx="3739795" cy="3739795"/>
          </a:xfrm>
          <a:prstGeom prst="rect">
            <a:avLst/>
          </a:prstGeom>
        </p:spPr>
      </p:pic>
      <p:pic>
        <p:nvPicPr>
          <p:cNvPr id="1054" name="Picture 30" descr="http://www.playcast.ru/uploads/2016/03/06/17694721.png">
            <a:extLst>
              <a:ext uri="{FF2B5EF4-FFF2-40B4-BE49-F238E27FC236}">
                <a16:creationId xmlns:a16="http://schemas.microsoft.com/office/drawing/2014/main" id="{DB815FAA-A8E9-4381-8A6E-A560C5641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623">
            <a:off x="10004989" y="4567747"/>
            <a:ext cx="1983599" cy="194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DC31E5A4-8750-4565-B41C-D637036E0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63" y="5544866"/>
            <a:ext cx="1056602" cy="95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CEB29AA-D170-47DB-A0C9-3130275AB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536667" y="10986451"/>
            <a:ext cx="173524" cy="15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BE47399B-BDD6-4ED1-92B0-392DBF646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178" y="5950371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i.pinimg.com/originals/e8/32/6f/e8326f39c9eb2cfa443a8c2c07f58a9f.png">
            <a:extLst>
              <a:ext uri="{FF2B5EF4-FFF2-40B4-BE49-F238E27FC236}">
                <a16:creationId xmlns:a16="http://schemas.microsoft.com/office/drawing/2014/main" id="{CB52A23E-80E5-4549-A339-4B89034B4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3870" y="0"/>
            <a:ext cx="5400453" cy="30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nachalo4ka.ru/wp-content/uploads/2014/10/kuritsyi.png">
            <a:extLst>
              <a:ext uri="{FF2B5EF4-FFF2-40B4-BE49-F238E27FC236}">
                <a16:creationId xmlns:a16="http://schemas.microsoft.com/office/drawing/2014/main" id="{BF7F56E4-FBC1-4C03-B4CC-4E6A9C2B8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925" y="4194140"/>
            <a:ext cx="2452926" cy="143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fondosdepantallaymuchomas.files.wordpress.com/2010/12/6.png">
            <a:extLst>
              <a:ext uri="{FF2B5EF4-FFF2-40B4-BE49-F238E27FC236}">
                <a16:creationId xmlns:a16="http://schemas.microsoft.com/office/drawing/2014/main" id="{E83560C4-6BBE-452D-B55F-66270F5F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423" y="5487608"/>
            <a:ext cx="1496411" cy="9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i.pinimg.com/originals/64/c4/ac/64c4ac4a2effed074140d668ecad95f2.png">
            <a:extLst>
              <a:ext uri="{FF2B5EF4-FFF2-40B4-BE49-F238E27FC236}">
                <a16:creationId xmlns:a16="http://schemas.microsoft.com/office/drawing/2014/main" id="{18127D5E-B343-4E17-BB54-9B1D1CDEB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994" y="5556383"/>
            <a:ext cx="2215045" cy="10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0C7E7ED3-C749-4B16-8B47-2123BE01D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8505" y="5986104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F05EB23-9ECD-49C3-B807-75EAC7632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8187" y="5538646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59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diskpaper.com/wp-content/uploads/2014/09/Landscape-Wallpaper-Beautiful-Place.jpg">
            <a:extLst>
              <a:ext uri="{FF2B5EF4-FFF2-40B4-BE49-F238E27FC236}">
                <a16:creationId xmlns:a16="http://schemas.microsoft.com/office/drawing/2014/main" id="{1FCC0419-4FA0-4B8F-9CA4-03D949A6B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72CBDCEF-BE84-41E0-92A6-679AB19D7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529" y="-154983"/>
            <a:ext cx="3519829" cy="24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0.liveinternet.ru/images/attach/c/11/115/10/115010086_0_911b5_1bd44a30_XL.png">
            <a:extLst>
              <a:ext uri="{FF2B5EF4-FFF2-40B4-BE49-F238E27FC236}">
                <a16:creationId xmlns:a16="http://schemas.microsoft.com/office/drawing/2014/main" id="{1C4E16AA-1AC3-4003-BC54-B7AB7A164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0441" y="136415"/>
            <a:ext cx="2129403" cy="21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helno4ok.do.am/bereza.png">
            <a:extLst>
              <a:ext uri="{FF2B5EF4-FFF2-40B4-BE49-F238E27FC236}">
                <a16:creationId xmlns:a16="http://schemas.microsoft.com/office/drawing/2014/main" id="{2BBE97B5-40C7-44E6-AE79-FFEA29687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4034" y="2606651"/>
            <a:ext cx="3739795" cy="38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playcast.ru/uploads/2017/11/08/23841197.png">
            <a:extLst>
              <a:ext uri="{FF2B5EF4-FFF2-40B4-BE49-F238E27FC236}">
                <a16:creationId xmlns:a16="http://schemas.microsoft.com/office/drawing/2014/main" id="{375F9C7A-1E61-467F-B877-8E1D74A7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34" y="3429000"/>
            <a:ext cx="47625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www.playcast.ru/uploads/2016/03/06/17694721.png">
            <a:extLst>
              <a:ext uri="{FF2B5EF4-FFF2-40B4-BE49-F238E27FC236}">
                <a16:creationId xmlns:a16="http://schemas.microsoft.com/office/drawing/2014/main" id="{DB815FAA-A8E9-4381-8A6E-A560C5641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623">
            <a:off x="10004989" y="4567747"/>
            <a:ext cx="1983599" cy="194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DC31E5A4-8750-4565-B41C-D637036E0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63" y="5544866"/>
            <a:ext cx="1056602" cy="95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CEB29AA-D170-47DB-A0C9-3130275AB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536667" y="10986451"/>
            <a:ext cx="173524" cy="15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BE47399B-BDD6-4ED1-92B0-392DBF646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178" y="5950371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i.pinimg.com/originals/e8/32/6f/e8326f39c9eb2cfa443a8c2c07f58a9f.png">
            <a:extLst>
              <a:ext uri="{FF2B5EF4-FFF2-40B4-BE49-F238E27FC236}">
                <a16:creationId xmlns:a16="http://schemas.microsoft.com/office/drawing/2014/main" id="{CB52A23E-80E5-4549-A339-4B89034B4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3870" y="0"/>
            <a:ext cx="5400453" cy="30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nachalo4ka.ru/wp-content/uploads/2014/10/kuritsyi.png">
            <a:extLst>
              <a:ext uri="{FF2B5EF4-FFF2-40B4-BE49-F238E27FC236}">
                <a16:creationId xmlns:a16="http://schemas.microsoft.com/office/drawing/2014/main" id="{BF7F56E4-FBC1-4C03-B4CC-4E6A9C2B8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925" y="4194140"/>
            <a:ext cx="2452926" cy="143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fondosdepantallaymuchomas.files.wordpress.com/2010/12/6.png">
            <a:extLst>
              <a:ext uri="{FF2B5EF4-FFF2-40B4-BE49-F238E27FC236}">
                <a16:creationId xmlns:a16="http://schemas.microsoft.com/office/drawing/2014/main" id="{E83560C4-6BBE-452D-B55F-66270F5F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423" y="5487608"/>
            <a:ext cx="1496411" cy="9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i.pinimg.com/originals/64/c4/ac/64c4ac4a2effed074140d668ecad95f2.png">
            <a:extLst>
              <a:ext uri="{FF2B5EF4-FFF2-40B4-BE49-F238E27FC236}">
                <a16:creationId xmlns:a16="http://schemas.microsoft.com/office/drawing/2014/main" id="{18127D5E-B343-4E17-BB54-9B1D1CDEB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994" y="5556383"/>
            <a:ext cx="2215045" cy="10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0C7E7ED3-C749-4B16-8B47-2123BE01D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8505" y="5986104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F05EB23-9ECD-49C3-B807-75EAC7632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8187" y="5538646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46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diskpaper.com/wp-content/uploads/2014/09/Landscape-Wallpaper-Beautiful-Place.jpg">
            <a:extLst>
              <a:ext uri="{FF2B5EF4-FFF2-40B4-BE49-F238E27FC236}">
                <a16:creationId xmlns:a16="http://schemas.microsoft.com/office/drawing/2014/main" id="{1FCC0419-4FA0-4B8F-9CA4-03D949A6B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72CBDCEF-BE84-41E0-92A6-679AB19D7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529" y="-154983"/>
            <a:ext cx="3519829" cy="24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55E81374-80D8-465E-9CF1-83FE7A17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672" y="-300685"/>
            <a:ext cx="3272226" cy="22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0.liveinternet.ru/images/attach/c/11/115/10/115010086_0_911b5_1bd44a30_XL.png">
            <a:extLst>
              <a:ext uri="{FF2B5EF4-FFF2-40B4-BE49-F238E27FC236}">
                <a16:creationId xmlns:a16="http://schemas.microsoft.com/office/drawing/2014/main" id="{1C4E16AA-1AC3-4003-BC54-B7AB7A164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0441" y="136415"/>
            <a:ext cx="2129403" cy="21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helno4ok.do.am/bereza.png">
            <a:extLst>
              <a:ext uri="{FF2B5EF4-FFF2-40B4-BE49-F238E27FC236}">
                <a16:creationId xmlns:a16="http://schemas.microsoft.com/office/drawing/2014/main" id="{2BBE97B5-40C7-44E6-AE79-FFEA29687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4034" y="2606651"/>
            <a:ext cx="3739795" cy="38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playcast.ru/uploads/2017/11/08/23841197.png">
            <a:extLst>
              <a:ext uri="{FF2B5EF4-FFF2-40B4-BE49-F238E27FC236}">
                <a16:creationId xmlns:a16="http://schemas.microsoft.com/office/drawing/2014/main" id="{375F9C7A-1E61-467F-B877-8E1D74A7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34" y="3429000"/>
            <a:ext cx="47625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4132EE-5F79-4F9F-9476-64010F7578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277" y="2343861"/>
            <a:ext cx="3739795" cy="3739795"/>
          </a:xfrm>
          <a:prstGeom prst="rect">
            <a:avLst/>
          </a:prstGeom>
        </p:spPr>
      </p:pic>
      <p:pic>
        <p:nvPicPr>
          <p:cNvPr id="1054" name="Picture 30" descr="http://www.playcast.ru/uploads/2016/03/06/17694721.png">
            <a:extLst>
              <a:ext uri="{FF2B5EF4-FFF2-40B4-BE49-F238E27FC236}">
                <a16:creationId xmlns:a16="http://schemas.microsoft.com/office/drawing/2014/main" id="{DB815FAA-A8E9-4381-8A6E-A560C5641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623">
            <a:off x="10004989" y="4567747"/>
            <a:ext cx="1983599" cy="194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DC31E5A4-8750-4565-B41C-D637036E0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63" y="5544866"/>
            <a:ext cx="1056602" cy="95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CEB29AA-D170-47DB-A0C9-3130275AB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536667" y="10986451"/>
            <a:ext cx="173524" cy="15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BE47399B-BDD6-4ED1-92B0-392DBF646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178" y="5950371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i.pinimg.com/originals/e8/32/6f/e8326f39c9eb2cfa443a8c2c07f58a9f.png">
            <a:extLst>
              <a:ext uri="{FF2B5EF4-FFF2-40B4-BE49-F238E27FC236}">
                <a16:creationId xmlns:a16="http://schemas.microsoft.com/office/drawing/2014/main" id="{CB52A23E-80E5-4549-A339-4B89034B4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3870" y="0"/>
            <a:ext cx="5400453" cy="30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nachalo4ka.ru/wp-content/uploads/2014/10/kuritsyi.png">
            <a:extLst>
              <a:ext uri="{FF2B5EF4-FFF2-40B4-BE49-F238E27FC236}">
                <a16:creationId xmlns:a16="http://schemas.microsoft.com/office/drawing/2014/main" id="{BF7F56E4-FBC1-4C03-B4CC-4E6A9C2B8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925" y="4194140"/>
            <a:ext cx="2452926" cy="143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fondosdepantallaymuchomas.files.wordpress.com/2010/12/6.png">
            <a:extLst>
              <a:ext uri="{FF2B5EF4-FFF2-40B4-BE49-F238E27FC236}">
                <a16:creationId xmlns:a16="http://schemas.microsoft.com/office/drawing/2014/main" id="{E83560C4-6BBE-452D-B55F-66270F5F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423" y="5487608"/>
            <a:ext cx="1496411" cy="9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i.pinimg.com/originals/64/c4/ac/64c4ac4a2effed074140d668ecad95f2.png">
            <a:extLst>
              <a:ext uri="{FF2B5EF4-FFF2-40B4-BE49-F238E27FC236}">
                <a16:creationId xmlns:a16="http://schemas.microsoft.com/office/drawing/2014/main" id="{18127D5E-B343-4E17-BB54-9B1D1CDEB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994" y="5556383"/>
            <a:ext cx="2215045" cy="10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0C7E7ED3-C749-4B16-8B47-2123BE01D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8505" y="5986104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F05EB23-9ECD-49C3-B807-75EAC7632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8187" y="5538646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15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diskpaper.com/wp-content/uploads/2014/09/Landscape-Wallpaper-Beautiful-Place.jpg">
            <a:extLst>
              <a:ext uri="{FF2B5EF4-FFF2-40B4-BE49-F238E27FC236}">
                <a16:creationId xmlns:a16="http://schemas.microsoft.com/office/drawing/2014/main" id="{1FCC0419-4FA0-4B8F-9CA4-03D949A6B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72CBDCEF-BE84-41E0-92A6-679AB19D7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529" y="-154983"/>
            <a:ext cx="3519829" cy="24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ya-webdesign.com/images/clouds-illustration-png-7.png">
            <a:extLst>
              <a:ext uri="{FF2B5EF4-FFF2-40B4-BE49-F238E27FC236}">
                <a16:creationId xmlns:a16="http://schemas.microsoft.com/office/drawing/2014/main" id="{55E81374-80D8-465E-9CF1-83FE7A17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672" y="-300685"/>
            <a:ext cx="3272226" cy="22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0.liveinternet.ru/images/attach/c/11/115/10/115010086_0_911b5_1bd44a30_XL.png">
            <a:extLst>
              <a:ext uri="{FF2B5EF4-FFF2-40B4-BE49-F238E27FC236}">
                <a16:creationId xmlns:a16="http://schemas.microsoft.com/office/drawing/2014/main" id="{1C4E16AA-1AC3-4003-BC54-B7AB7A164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0441" y="136415"/>
            <a:ext cx="2129403" cy="21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helno4ok.do.am/bereza.png">
            <a:extLst>
              <a:ext uri="{FF2B5EF4-FFF2-40B4-BE49-F238E27FC236}">
                <a16:creationId xmlns:a16="http://schemas.microsoft.com/office/drawing/2014/main" id="{2BBE97B5-40C7-44E6-AE79-FFEA29687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4034" y="2606651"/>
            <a:ext cx="3739795" cy="38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playcast.ru/uploads/2017/11/08/23841197.png">
            <a:extLst>
              <a:ext uri="{FF2B5EF4-FFF2-40B4-BE49-F238E27FC236}">
                <a16:creationId xmlns:a16="http://schemas.microsoft.com/office/drawing/2014/main" id="{375F9C7A-1E61-467F-B877-8E1D74A7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34" y="3429000"/>
            <a:ext cx="47625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4132EE-5F79-4F9F-9476-64010F7578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277" y="2343861"/>
            <a:ext cx="3739795" cy="3739795"/>
          </a:xfrm>
          <a:prstGeom prst="rect">
            <a:avLst/>
          </a:prstGeom>
        </p:spPr>
      </p:pic>
      <p:pic>
        <p:nvPicPr>
          <p:cNvPr id="1054" name="Picture 30" descr="http://www.playcast.ru/uploads/2016/03/06/17694721.png">
            <a:extLst>
              <a:ext uri="{FF2B5EF4-FFF2-40B4-BE49-F238E27FC236}">
                <a16:creationId xmlns:a16="http://schemas.microsoft.com/office/drawing/2014/main" id="{DB815FAA-A8E9-4381-8A6E-A560C5641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623">
            <a:off x="10004989" y="4567747"/>
            <a:ext cx="1983599" cy="194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DC31E5A4-8750-4565-B41C-D637036E0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63" y="5544866"/>
            <a:ext cx="1056602" cy="95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CEB29AA-D170-47DB-A0C9-3130275AB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536667" y="10986451"/>
            <a:ext cx="173524" cy="15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BE47399B-BDD6-4ED1-92B0-392DBF646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178" y="5950371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i.pinimg.com/originals/e8/32/6f/e8326f39c9eb2cfa443a8c2c07f58a9f.png">
            <a:extLst>
              <a:ext uri="{FF2B5EF4-FFF2-40B4-BE49-F238E27FC236}">
                <a16:creationId xmlns:a16="http://schemas.microsoft.com/office/drawing/2014/main" id="{CB52A23E-80E5-4549-A339-4B89034B4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3870" y="0"/>
            <a:ext cx="5400453" cy="30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i.pinimg.com/originals/64/c4/ac/64c4ac4a2effed074140d668ecad95f2.png">
            <a:extLst>
              <a:ext uri="{FF2B5EF4-FFF2-40B4-BE49-F238E27FC236}">
                <a16:creationId xmlns:a16="http://schemas.microsoft.com/office/drawing/2014/main" id="{18127D5E-B343-4E17-BB54-9B1D1CDEB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994" y="5556383"/>
            <a:ext cx="2215045" cy="10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0C7E7ED3-C749-4B16-8B47-2123BE01D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8505" y="5986104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0" descr="http://3.bp.blogspot.com/-NeKxtG4iXCs/UVdbnB7bG6I/AAAAAAABIjI/C_SjeVqYTUU/s1600/DIBUJOS+%2528496%2529.png">
            <a:extLst>
              <a:ext uri="{FF2B5EF4-FFF2-40B4-BE49-F238E27FC236}">
                <a16:creationId xmlns:a16="http://schemas.microsoft.com/office/drawing/2014/main" id="{5F05EB23-9ECD-49C3-B807-75EAC7632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8187" y="5538646"/>
            <a:ext cx="939717" cy="8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34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</Words>
  <Application>Microsoft Office PowerPoint</Application>
  <PresentationFormat>Широкоэкранный</PresentationFormat>
  <Paragraphs>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Онипко</dc:creator>
  <cp:lastModifiedBy>Admin</cp:lastModifiedBy>
  <cp:revision>6</cp:revision>
  <dcterms:created xsi:type="dcterms:W3CDTF">2019-07-26T10:37:28Z</dcterms:created>
  <dcterms:modified xsi:type="dcterms:W3CDTF">2022-02-14T18:22:13Z</dcterms:modified>
</cp:coreProperties>
</file>