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62" r:id="rId5"/>
    <p:sldId id="260" r:id="rId6"/>
    <p:sldId id="263" r:id="rId7"/>
    <p:sldId id="264" r:id="rId8"/>
    <p:sldId id="266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3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microsoft.com/office/2007/relationships/media" Target="../media/media1.m4a"/><Relationship Id="rId16" Type="http://schemas.openxmlformats.org/officeDocument/2006/relationships/image" Target="../media/image14.png"/><Relationship Id="rId1" Type="http://schemas.openxmlformats.org/officeDocument/2006/relationships/audio" Target="NULL" TargetMode="Externa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jpeg"/><Relationship Id="rId4" Type="http://schemas.openxmlformats.org/officeDocument/2006/relationships/audio" Target="../media/audio1.wav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3.m4a"/><Relationship Id="rId1" Type="http://schemas.openxmlformats.org/officeDocument/2006/relationships/audio" Target="NULL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audio" Target="../media/audio3.wav"/><Relationship Id="rId7" Type="http://schemas.openxmlformats.org/officeDocument/2006/relationships/image" Target="../media/image1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audio" Target="../media/audio2.wav"/><Relationship Id="rId7" Type="http://schemas.openxmlformats.org/officeDocument/2006/relationships/image" Target="../media/image2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audio" Target="../media/audio3.wav"/><Relationship Id="rId7" Type="http://schemas.openxmlformats.org/officeDocument/2006/relationships/image" Target="../media/image2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7.jpe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3.jpeg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5.m4a"/><Relationship Id="rId1" Type="http://schemas.openxmlformats.org/officeDocument/2006/relationships/audio" Target="NULL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9b34a49f8be312f1d8eced9354ea810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2863583"/>
            <a:ext cx="2987824" cy="399441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9552" y="332656"/>
            <a:ext cx="6768752" cy="144655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Интерактивная игра «</a:t>
            </a:r>
            <a:r>
              <a:rPr lang="ru-RU" sz="4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Лунтик</a:t>
            </a: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4048" y="3861048"/>
            <a:ext cx="2952328" cy="5760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ИГРАТЬ</a:t>
            </a:r>
            <a:endParaRPr lang="ru-RU" dirty="0"/>
          </a:p>
        </p:txBody>
      </p:sp>
      <p:sp>
        <p:nvSpPr>
          <p:cNvPr id="15" name="Управляющая кнопка: настраиваемая 14">
            <a:hlinkClick r:id="" action="ppaction://hlinkshowjump?jump=lastslide" highlightClick="1"/>
          </p:cNvPr>
          <p:cNvSpPr/>
          <p:nvPr/>
        </p:nvSpPr>
        <p:spPr>
          <a:xfrm>
            <a:off x="5724128" y="6021288"/>
            <a:ext cx="2592288" cy="576064"/>
          </a:xfrm>
          <a:prstGeom prst="actionButtonBlank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Выход из игры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332656"/>
            <a:ext cx="4536504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Помоги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Лунтику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собрать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рассыпаннные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ягоды в банку.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9b34a49f8be312f1d8eced9354ea8109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3648" y="404664"/>
            <a:ext cx="2339752" cy="3128011"/>
          </a:xfrm>
          <a:prstGeom prst="rect">
            <a:avLst/>
          </a:prstGeom>
        </p:spPr>
      </p:pic>
      <p:pic>
        <p:nvPicPr>
          <p:cNvPr id="6" name="Рисунок 5" descr="jar_glass_blue_empty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1196752"/>
            <a:ext cx="2160240" cy="3157274"/>
          </a:xfrm>
          <a:prstGeom prst="rect">
            <a:avLst/>
          </a:prstGeom>
        </p:spPr>
      </p:pic>
      <p:pic>
        <p:nvPicPr>
          <p:cNvPr id="8" name="Рисунок 7" descr="1606808755_5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5301208"/>
            <a:ext cx="885478" cy="885478"/>
          </a:xfrm>
          <a:prstGeom prst="rect">
            <a:avLst/>
          </a:prstGeom>
        </p:spPr>
      </p:pic>
      <p:pic>
        <p:nvPicPr>
          <p:cNvPr id="9" name="Рисунок 8" descr="banana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624" y="4005064"/>
            <a:ext cx="792088" cy="792088"/>
          </a:xfrm>
          <a:prstGeom prst="rect">
            <a:avLst/>
          </a:prstGeom>
        </p:spPr>
      </p:pic>
      <p:pic>
        <p:nvPicPr>
          <p:cNvPr id="10" name="Рисунок 9" descr="kisspng-kompot-fruit-gooseberry-kissel-marmalade-kartikeya-5ad5c4b63f48b3.6581258415239589662592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7944" y="3861048"/>
            <a:ext cx="720080" cy="864096"/>
          </a:xfrm>
          <a:prstGeom prst="rect">
            <a:avLst/>
          </a:prstGeom>
        </p:spPr>
      </p:pic>
      <p:pic>
        <p:nvPicPr>
          <p:cNvPr id="12" name="Рисунок 11" descr="Рисунок-витамины-для-детей-подборка-009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5896" y="5373216"/>
            <a:ext cx="864096" cy="864096"/>
          </a:xfrm>
          <a:prstGeom prst="rect">
            <a:avLst/>
          </a:prstGeom>
        </p:spPr>
      </p:pic>
      <p:pic>
        <p:nvPicPr>
          <p:cNvPr id="14" name="Рисунок 13" descr="1609383_1.jpe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4293096"/>
            <a:ext cx="864096" cy="864096"/>
          </a:xfrm>
          <a:prstGeom prst="rect">
            <a:avLst/>
          </a:prstGeom>
        </p:spPr>
      </p:pic>
      <p:pic>
        <p:nvPicPr>
          <p:cNvPr id="15" name="Рисунок 14" descr="kartinki-limony-54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2080" y="5517232"/>
            <a:ext cx="1006601" cy="904774"/>
          </a:xfrm>
          <a:prstGeom prst="rect">
            <a:avLst/>
          </a:prstGeom>
        </p:spPr>
      </p:pic>
      <p:pic>
        <p:nvPicPr>
          <p:cNvPr id="16" name="Рисунок 15" descr="3000x2431_833587_[www.ArtFile.ru]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92280" y="4797152"/>
            <a:ext cx="1135248" cy="919929"/>
          </a:xfrm>
          <a:prstGeom prst="rect">
            <a:avLst/>
          </a:prstGeom>
        </p:spPr>
      </p:pic>
      <p:pic>
        <p:nvPicPr>
          <p:cNvPr id="19" name="Рисунок 18" descr="картина-акваре-и-на-бе-ой-пре-посы-ке-33269700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1680" y="5229200"/>
            <a:ext cx="1219200" cy="1219200"/>
          </a:xfrm>
          <a:prstGeom prst="rect">
            <a:avLst/>
          </a:prstGeom>
        </p:spPr>
      </p:pic>
      <p:pic>
        <p:nvPicPr>
          <p:cNvPr id="20" name="Рисунок 19" descr="по-еника-92166819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6056" y="3933056"/>
            <a:ext cx="1435224" cy="1435224"/>
          </a:xfrm>
          <a:prstGeom prst="rect">
            <a:avLst/>
          </a:prstGeom>
        </p:spPr>
      </p:pic>
      <p:pic>
        <p:nvPicPr>
          <p:cNvPr id="18" name="Рисунок 17" descr="по-еника-92166819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4168" y="2780928"/>
            <a:ext cx="1435224" cy="1435224"/>
          </a:xfrm>
          <a:prstGeom prst="rect">
            <a:avLst/>
          </a:prstGeom>
        </p:spPr>
      </p:pic>
      <p:pic>
        <p:nvPicPr>
          <p:cNvPr id="21" name="Рисунок 20" descr="kisspng-kompot-fruit-gooseberry-kissel-marmalade-kartikeya-5ad5c4b63f48b3.6581258415239589662592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4288" y="3429000"/>
            <a:ext cx="720080" cy="864096"/>
          </a:xfrm>
          <a:prstGeom prst="rect">
            <a:avLst/>
          </a:prstGeom>
        </p:spPr>
      </p:pic>
      <p:pic>
        <p:nvPicPr>
          <p:cNvPr id="22" name="Рисунок 21" descr="3000x2431_833587_[www.ArtFile.ru]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312" y="2636912"/>
            <a:ext cx="1135248" cy="919929"/>
          </a:xfrm>
          <a:prstGeom prst="rect">
            <a:avLst/>
          </a:prstGeom>
        </p:spPr>
      </p:pic>
      <p:pic>
        <p:nvPicPr>
          <p:cNvPr id="23" name="Рисунок 22" descr="Рисунок-витамины-для-детей-подборка-009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0192" y="2420888"/>
            <a:ext cx="864096" cy="864096"/>
          </a:xfrm>
          <a:prstGeom prst="rect">
            <a:avLst/>
          </a:prstGeom>
        </p:spPr>
      </p:pic>
      <p:pic>
        <p:nvPicPr>
          <p:cNvPr id="24" name="Рисунок 23" descr="картина-акваре-и-на-бе-ой-пре-посы-ке-33269700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04248" y="1844824"/>
            <a:ext cx="1219200" cy="1219200"/>
          </a:xfrm>
          <a:prstGeom prst="rect">
            <a:avLst/>
          </a:prstGeom>
        </p:spPr>
      </p:pic>
      <p:sp>
        <p:nvSpPr>
          <p:cNvPr id="25" name="Управляющая кнопка: далее 24">
            <a:hlinkClick r:id="" action="ppaction://hlinkshowjump?jump=nextslide" highlightClick="1"/>
          </p:cNvPr>
          <p:cNvSpPr/>
          <p:nvPr/>
        </p:nvSpPr>
        <p:spPr>
          <a:xfrm>
            <a:off x="8028384" y="6309320"/>
            <a:ext cx="792088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765"/>
                </p14:media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700261" y="504472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0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3000"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 showWhenStopped="0">
                <p:cTn id="7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b34a49f8be312f1d8eced9354ea8109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552" y="2204864"/>
            <a:ext cx="2339752" cy="31280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07904" y="1844824"/>
            <a:ext cx="4104456" cy="17543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Молодец! Ты справился! Так держать!</a:t>
            </a:r>
            <a:endParaRPr lang="ru-RU" sz="3600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668344" y="5949280"/>
            <a:ext cx="792088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955652" y="548680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b34a49f8be312f1d8eced9354ea8109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552" y="2204864"/>
            <a:ext cx="2339752" cy="31280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07904" y="1844824"/>
            <a:ext cx="4104456" cy="17543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Помоги </a:t>
            </a:r>
            <a:r>
              <a:rPr lang="ru-RU" sz="3600" dirty="0" err="1" smtClean="0"/>
              <a:t>Лунтику</a:t>
            </a:r>
            <a:r>
              <a:rPr lang="ru-RU" sz="3600" dirty="0" smtClean="0"/>
              <a:t> найти лишний предмет.</a:t>
            </a:r>
            <a:endParaRPr lang="ru-RU" sz="3600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812360" y="5949280"/>
            <a:ext cx="936104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Записанный звук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208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80412" y="404664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6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b34a49f8be312f1d8eced9354ea8109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729989"/>
            <a:ext cx="2339752" cy="3128011"/>
          </a:xfrm>
          <a:prstGeom prst="rect">
            <a:avLst/>
          </a:prstGeom>
        </p:spPr>
      </p:pic>
      <p:pic>
        <p:nvPicPr>
          <p:cNvPr id="15" name="Рисунок 14" descr="hello_html_m3f1490ce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1760" y="3573016"/>
            <a:ext cx="2592288" cy="1754558"/>
          </a:xfrm>
          <a:prstGeom prst="rect">
            <a:avLst/>
          </a:prstGeom>
        </p:spPr>
      </p:pic>
      <p:pic>
        <p:nvPicPr>
          <p:cNvPr id="16" name="Рисунок 15" descr="hello_html_m3f1490ce (3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8145" y="3501009"/>
            <a:ext cx="2448272" cy="1761520"/>
          </a:xfrm>
          <a:prstGeom prst="rect">
            <a:avLst/>
          </a:prstGeom>
        </p:spPr>
      </p:pic>
      <p:pic>
        <p:nvPicPr>
          <p:cNvPr id="17" name="Рисунок 16" descr="hello_html_m3f1490ce (4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52120" y="764704"/>
            <a:ext cx="2736304" cy="1941271"/>
          </a:xfrm>
          <a:prstGeom prst="rect">
            <a:avLst/>
          </a:prstGeom>
        </p:spPr>
      </p:pic>
      <p:pic>
        <p:nvPicPr>
          <p:cNvPr id="18" name="Рисунок 17" descr="hello_html_m3f1490ce (5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55776" y="836712"/>
            <a:ext cx="2448272" cy="1866216"/>
          </a:xfrm>
          <a:prstGeom prst="rect">
            <a:avLst/>
          </a:prstGeom>
        </p:spPr>
      </p:pic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7596336" y="6093296"/>
            <a:ext cx="1080120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b34a49f8be312f1d8eced9354ea8109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729989"/>
            <a:ext cx="2339752" cy="3128011"/>
          </a:xfrm>
          <a:prstGeom prst="rect">
            <a:avLst/>
          </a:prstGeom>
        </p:spPr>
      </p:pic>
      <p:pic>
        <p:nvPicPr>
          <p:cNvPr id="7" name="Рисунок 6" descr="chetvertyi-lishnii26 (3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87824" y="980728"/>
            <a:ext cx="2592288" cy="1751546"/>
          </a:xfrm>
          <a:prstGeom prst="rect">
            <a:avLst/>
          </a:prstGeom>
        </p:spPr>
      </p:pic>
      <p:pic>
        <p:nvPicPr>
          <p:cNvPr id="8" name="Рисунок 7" descr="chetvertyi-lishnii26 (4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99792" y="3068960"/>
            <a:ext cx="2486084" cy="1800200"/>
          </a:xfrm>
          <a:prstGeom prst="rect">
            <a:avLst/>
          </a:prstGeom>
        </p:spPr>
      </p:pic>
      <p:pic>
        <p:nvPicPr>
          <p:cNvPr id="9" name="Рисунок 8" descr="chetvertyi-lishnii26 (5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00192" y="1052736"/>
            <a:ext cx="2537704" cy="1872208"/>
          </a:xfrm>
          <a:prstGeom prst="rect">
            <a:avLst/>
          </a:prstGeom>
        </p:spPr>
      </p:pic>
      <p:pic>
        <p:nvPicPr>
          <p:cNvPr id="10" name="Рисунок 9" descr="chetvertyi-lishnii26 (2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56176" y="3212976"/>
            <a:ext cx="2664296" cy="1835448"/>
          </a:xfrm>
          <a:prstGeom prst="rect">
            <a:avLst/>
          </a:prstGeom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7668344" y="5949280"/>
            <a:ext cx="1008112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b34a49f8be312f1d8eced9354ea8109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729989"/>
            <a:ext cx="2339752" cy="3128011"/>
          </a:xfrm>
          <a:prstGeom prst="rect">
            <a:avLst/>
          </a:prstGeom>
        </p:spPr>
      </p:pic>
      <p:pic>
        <p:nvPicPr>
          <p:cNvPr id="11" name="Рисунок 10" descr="chetvertyi-lishnii12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27784" y="3501008"/>
            <a:ext cx="2712446" cy="1872208"/>
          </a:xfrm>
          <a:prstGeom prst="rect">
            <a:avLst/>
          </a:prstGeom>
        </p:spPr>
      </p:pic>
      <p:pic>
        <p:nvPicPr>
          <p:cNvPr id="12" name="Рисунок 11" descr="chetvertyi-lishnii12 (3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52119" y="3501008"/>
            <a:ext cx="2619557" cy="1900022"/>
          </a:xfrm>
          <a:prstGeom prst="rect">
            <a:avLst/>
          </a:prstGeom>
        </p:spPr>
      </p:pic>
      <p:pic>
        <p:nvPicPr>
          <p:cNvPr id="13" name="Рисунок 12" descr="chetvertyi-lishnii12 (4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52120" y="1331884"/>
            <a:ext cx="2520280" cy="1970303"/>
          </a:xfrm>
          <a:prstGeom prst="rect">
            <a:avLst/>
          </a:prstGeom>
        </p:spPr>
      </p:pic>
      <p:pic>
        <p:nvPicPr>
          <p:cNvPr id="14" name="Рисунок 13" descr="chetvertyi-lishnii12 (5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627784" y="1340768"/>
            <a:ext cx="2672080" cy="1969195"/>
          </a:xfrm>
          <a:prstGeom prst="rect">
            <a:avLst/>
          </a:prstGeom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028384" y="5949280"/>
            <a:ext cx="755576" cy="6206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b34a49f8be312f1d8eced9354ea8109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729989"/>
            <a:ext cx="2339752" cy="3128011"/>
          </a:xfrm>
          <a:prstGeom prst="rect">
            <a:avLst/>
          </a:prstGeom>
        </p:spPr>
      </p:pic>
      <p:pic>
        <p:nvPicPr>
          <p:cNvPr id="8" name="Рисунок 7" descr="gorshokscvetami8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1760" y="2636912"/>
            <a:ext cx="2011151" cy="4005064"/>
          </a:xfrm>
          <a:prstGeom prst="rect">
            <a:avLst/>
          </a:prstGeom>
        </p:spPr>
      </p:pic>
      <p:pic>
        <p:nvPicPr>
          <p:cNvPr id="9" name="Рисунок 8" descr="gorshokscvetami8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928" y="1454780"/>
            <a:ext cx="2232247" cy="5403219"/>
          </a:xfrm>
          <a:prstGeom prst="rect">
            <a:avLst/>
          </a:prstGeom>
        </p:spPr>
      </p:pic>
      <p:pic>
        <p:nvPicPr>
          <p:cNvPr id="10" name="Рисунок 9" descr="gorshokscvetami8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8144" y="2132856"/>
            <a:ext cx="2372741" cy="4725144"/>
          </a:xfrm>
          <a:prstGeom prst="rect">
            <a:avLst/>
          </a:prstGeom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899592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95536" y="260648"/>
            <a:ext cx="3600400" cy="11521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Лунтик</a:t>
            </a:r>
            <a:r>
              <a:rPr lang="ru-RU" dirty="0" smtClean="0"/>
              <a:t> хочет подарить бабе Капе  самый большой цветок. Давай вместе найдём его</a:t>
            </a:r>
            <a:endParaRPr lang="ru-RU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189424" y="476672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0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b34a49f8be312f1d8eced9354ea8109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729989"/>
            <a:ext cx="2339752" cy="31280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91880" y="1196752"/>
            <a:ext cx="3960440" cy="424731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помощь! Ты справился со всеми заданиями!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116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72400" y="404664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54</Words>
  <Application>Microsoft Office PowerPoint</Application>
  <PresentationFormat>Экран (4:3)</PresentationFormat>
  <Paragraphs>8</Paragraphs>
  <Slides>9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nanobiii</cp:lastModifiedBy>
  <cp:revision>52</cp:revision>
  <dcterms:created xsi:type="dcterms:W3CDTF">2021-10-17T13:17:53Z</dcterms:created>
  <dcterms:modified xsi:type="dcterms:W3CDTF">2021-10-19T15:45:12Z</dcterms:modified>
</cp:coreProperties>
</file>