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07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86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3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3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0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32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4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75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7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60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E6943-9846-4A0E-9CE9-DA7E2A165910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64B76-9E92-4BE8-98F1-05A755FD7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22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9754" y="2086984"/>
            <a:ext cx="7953489" cy="134201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РАЗВИТИЯ РЕЧЕВОГО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9760" y="4130936"/>
            <a:ext cx="7039087" cy="27270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учитель-дефектолог Пистер Ирина Владимировна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детского сада №100 «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Берегиня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Иркутска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033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7782" y="2398955"/>
            <a:ext cx="7953489" cy="190410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11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067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206" y="1882589"/>
            <a:ext cx="7953489" cy="423851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 (произвольное)-основа звучащей речи, источник образования звуков, голоса.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дыхание-это образование связи звуков при участии дыхания.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 оказывает прямое воздействие на быстрое освоение детьми навыков связной речи.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469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1419" y="1839559"/>
            <a:ext cx="7641517" cy="395881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для развития речевого дыхания необходимо научить ребенка делать плавный вдох определенной силы, экономично расходовать его при произнесении фраз и выдыхать с окончанием предложения;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дуть развивая силу и длительность выдоха.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2173" y="817581"/>
            <a:ext cx="9599409" cy="6368527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развития речевого дыхания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(правильного вдоха и выдоха): «Листопад, листопад»,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«Задуй свечи на торте», «Научи птенцов летать»,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«Разгони тучи-разбуди солнышко», «Помоги мышатам убежать от котят», «Оживи рыбок», «Снег идет- снегопад», «Буря в бутылке-шторм», «Сдуй капельки с листочка»,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«Катись, карандаш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!», «Посади цветы на клумбе»,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«Лети-порхай»;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Аэробол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»-логопедическая игра-тренажер;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«Попади мячом в ворота»-настольный футбол;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ветряные вертушки;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лодочки на воде, плыви кораблик; уточки;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шарик, свистульки;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мыльные пузыри.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15784"/>
            <a:ext cx="207981" cy="1592131"/>
          </a:xfrm>
        </p:spPr>
        <p:txBody>
          <a:bodyPr>
            <a:normAutofit fontScale="55000" lnSpcReduction="2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870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7782" y="1398494"/>
            <a:ext cx="7953489" cy="362532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гимнастика: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предназначены для отработки объема вдоха, выполняя одновременно движениями тела.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98664"/>
            <a:ext cx="7297271" cy="2452742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295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2930" y="753034"/>
            <a:ext cx="7953489" cy="587367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 для отработки речевого дыхания: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произнесение и наращивание простейших слогов на выдохе;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перемещение ударения (сначала усилить первый слог, затем переместить на второй, третий и т.д.);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«Счет прямой и обратный», дети делают длительный вдох, считают на выдохе. Сначала в прямом, затем в обратном;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заменяем числа перечислением дней недели, месяцев, времен года;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считалки, четверостишия, скороговорки (необходимая порция воздуха должна добираться после каждой строки)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98664"/>
            <a:ext cx="401619" cy="473336"/>
          </a:xfrm>
        </p:spPr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422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5508" y="1140309"/>
            <a:ext cx="9040012" cy="556170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Итоги, какие навыки 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приобрести ребенок: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производить активный вдох носом;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плавный выдох, без резких толчков;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складывать губы «трубочкой» для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пропевания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гласных звуков;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выдыхать через рот;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делить фразу при произнесении примерно на три слова, чтобы осуществлять выдох до конца.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98664"/>
            <a:ext cx="7297271" cy="2452742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15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15775" y="1549101"/>
            <a:ext cx="5387101" cy="153780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уголок: ПОСЛУШНЫЙ ВЕТРОК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98664"/>
            <a:ext cx="7297271" cy="2452742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1" y="1054098"/>
            <a:ext cx="3198606" cy="5691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0" r="4719"/>
          <a:stretch/>
        </p:blipFill>
        <p:spPr>
          <a:xfrm>
            <a:off x="3664416" y="3086904"/>
            <a:ext cx="5584901" cy="3657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876" y="1169894"/>
            <a:ext cx="3388659" cy="225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64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6819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1569" y="193636"/>
            <a:ext cx="9040012" cy="131801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для развития речевого дыхания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98664"/>
            <a:ext cx="7297271" cy="2452742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0" b="7908"/>
          <a:stretch/>
        </p:blipFill>
        <p:spPr>
          <a:xfrm rot="16200000">
            <a:off x="1398141" y="2935349"/>
            <a:ext cx="3028078" cy="48172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1582" r="14201" b="2215"/>
          <a:stretch/>
        </p:blipFill>
        <p:spPr>
          <a:xfrm>
            <a:off x="4995134" y="1401711"/>
            <a:ext cx="4303061" cy="30280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" t="4798" r="-466" b="2073"/>
          <a:stretch/>
        </p:blipFill>
        <p:spPr>
          <a:xfrm>
            <a:off x="6514652" y="4483971"/>
            <a:ext cx="4613237" cy="24166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" t="5495" r="25305" b="15930"/>
          <a:stretch/>
        </p:blipFill>
        <p:spPr>
          <a:xfrm>
            <a:off x="944878" y="1511647"/>
            <a:ext cx="3302598" cy="20762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497" y="935076"/>
            <a:ext cx="2012857" cy="302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744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64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   ИГРЫ ДЛЯ РАЗВИТИЯ РЕЧЕВОГО ДЫХАНИЯ</vt:lpstr>
      <vt:lpstr>    Речевое дыхание (произвольное)-основа звучащей речи, источник образования звуков, голоса. Речевое дыхание-это образование связи звуков при участии дыхания. Речевое дыхание оказывает прямое воздействие на быстрое освоение детьми навыков связной речи.</vt:lpstr>
      <vt:lpstr>Задачи: для развития речевого дыхания необходимо научить ребенка делать плавный вдох определенной силы, экономично расходовать его при произнесении фраз и выдыхать с окончанием предложения; правильно дуть развивая силу и длительность выдоха.</vt:lpstr>
      <vt:lpstr>    Игры и упражнения для развития речевого дыхания  (правильного вдоха и выдоха): «Листопад, листопад»,  «Задуй свечи на торте», «Научи птенцов летать»,  «Разгони тучи-разбуди солнышко», «Помоги мышатам убежать от котят», «Оживи рыбок», «Снег идет- снегопад», «Буря в бутылке-шторм», «Сдуй капельки с листочка», «Катись, карандаш!», «Посади цветы на клумбе»,  «Лети-порхай»; «Аэробол»-логопедическая игра-тренажер;  «Попади мячом в ворота»-настольный футбол; ветряные вертушки; лодочки на воде, плыви кораблик; уточки; воздушный шарик, свистульки; мыльные пузыри. </vt:lpstr>
      <vt:lpstr>Дыхательная гимнастика: упражнения предназначены для отработки объема вдоха, выполняя одновременно движениями тела. </vt:lpstr>
      <vt:lpstr>Игровые упражнения для отработки речевого дыхания: произнесение и наращивание простейших слогов на выдохе; перемещение ударения (сначала усилить первый слог, затем переместить на второй, третий и т.д.); «Счет прямой и обратный», дети делают длительный вдох, считают на выдохе. Сначала в прямом, затем в обратном; аналогично заменяем числа перечислением дней недели, месяцев, времен года; детские считалки, четверостишия, скороговорки (необходимая порция воздуха должна добираться после каждой строки)</vt:lpstr>
      <vt:lpstr>    Итоги, какие навыки  должен приобрести ребенок: производить активный вдох носом; осуществлять плавный выдох, без резких толчков; научиться складывать губы «трубочкой» для пропевания гласных звуков; выдыхать через рот; научиться делить фразу при произнесении примерно на три слова, чтобы осуществлять выдох до конца.  </vt:lpstr>
      <vt:lpstr>    уголок: ПОСЛУШНЫЙ ВЕТРОК </vt:lpstr>
      <vt:lpstr>    Пособия для развития речевого дыхания    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ПЕРСОНАЛЬНАЯ ВЫСТАВКА</dc:title>
  <dc:creator>Компик</dc:creator>
  <cp:lastModifiedBy>Компик</cp:lastModifiedBy>
  <cp:revision>25</cp:revision>
  <dcterms:created xsi:type="dcterms:W3CDTF">2019-04-22T13:41:02Z</dcterms:created>
  <dcterms:modified xsi:type="dcterms:W3CDTF">2022-02-14T11:15:12Z</dcterms:modified>
</cp:coreProperties>
</file>