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2D2448-1D27-43DA-AE82-9AA1E35D8405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B79F69-13DB-4662-B9AA-945DF90336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62052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B79F69-13DB-4662-B9AA-945DF903368B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73017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672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4124" y="2060848"/>
            <a:ext cx="8838895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Использование </a:t>
            </a:r>
            <a:r>
              <a:rPr lang="ru-RU" sz="4400" b="1" i="1" dirty="0">
                <a:latin typeface="Times New Roman" pitchFamily="18" charset="0"/>
                <a:cs typeface="Times New Roman" pitchFamily="18" charset="0"/>
              </a:rPr>
              <a:t>интеллект </a:t>
            </a:r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– карт</a:t>
            </a:r>
          </a:p>
          <a:p>
            <a:r>
              <a:rPr lang="ru-RU" sz="44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                        </a:t>
            </a:r>
            <a:r>
              <a:rPr lang="ru-RU" sz="4400" b="1" i="1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ДОУ</a:t>
            </a:r>
            <a:endParaRPr lang="ru-RU" sz="4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38089" y="116632"/>
            <a:ext cx="78847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</a:t>
            </a:r>
          </a:p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Яйский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детский сад «Чайка»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763688" y="4653136"/>
            <a:ext cx="7011232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                                                                                      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Сидельцева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И.Г.</a:t>
            </a:r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                                                      2021г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14861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2195736" y="2348880"/>
            <a:ext cx="514211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45786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43408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76512" y="548680"/>
            <a:ext cx="856895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 Интеллектуальная 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карта – это уникальный и простой метод запоминания информации, с помощью которого, развиваются как творческие, так и речевые способности детей и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                   активизируется мышление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94719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5536" y="1052736"/>
            <a:ext cx="799288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Цель 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составления </a:t>
            </a:r>
            <a:r>
              <a:rPr lang="ru-RU" sz="4000" b="1" dirty="0" err="1">
                <a:latin typeface="Times New Roman" pitchFamily="18" charset="0"/>
                <a:cs typeface="Times New Roman" pitchFamily="18" charset="0"/>
              </a:rPr>
              <a:t>mind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err="1">
                <a:latin typeface="Times New Roman" pitchFamily="18" charset="0"/>
                <a:cs typeface="Times New Roman" pitchFamily="18" charset="0"/>
              </a:rPr>
              <a:t>maps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 —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собирание информации 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о предмете, объекте или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явлении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93532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3528" y="260648"/>
            <a:ext cx="8352928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Порядок 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работы с применением интеллектуальных карт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1. Выделение основных (ключевых) понятий по теме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2. Называние картинок, изображённых на карте для уточнения и закрепления словарного запаса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3. Составление и распространение предложений по каждой «ветке» дерева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4. Воспроизведение рассказа по интеллектуальной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карте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по В.М. Акименко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42709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83568" y="302359"/>
            <a:ext cx="7920880" cy="60324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Алгоритм создания </a:t>
            </a: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Интеллект- 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карт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1. Постановка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цели – рождение идеи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2. «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Мозговой штурм», цель которого — записать все ассоциативно появившиеся идеи, связанные с создаваемым интеллектуальным продуктом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3. Создание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интеллект карты – структурирование информации, продумывание хода «детского исследования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».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4. «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Оформление» интеллект карты в ходе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«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детского исследования».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94155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9512" y="151179"/>
            <a:ext cx="8784976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Преимущества интеллект-карт:</a:t>
            </a:r>
          </a:p>
          <a:p>
            <a:pPr algn="just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1.Позволяет получать знания, обобщать их</a:t>
            </a:r>
          </a:p>
          <a:p>
            <a:pPr algn="just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2.Формирует умения выделять главное, </a:t>
            </a:r>
          </a:p>
          <a:p>
            <a:pPr algn="just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обобщать, систематизировать</a:t>
            </a:r>
          </a:p>
          <a:p>
            <a:pPr algn="just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3.Развивает память, мышление, воображение</a:t>
            </a:r>
          </a:p>
          <a:p>
            <a:pPr algn="just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4.Способствует концентрации внимания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49482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28" y="470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63688" y="260648"/>
            <a:ext cx="6187527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Свойства интеллект-карт</a:t>
            </a:r>
          </a:p>
          <a:p>
            <a:pPr algn="ctr"/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1763688" y="2455292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3383304" y="2348880"/>
            <a:ext cx="504056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5452080" y="234888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7497351" y="2401588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827584" y="2348880"/>
            <a:ext cx="799288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Наглядность          творчество       запоминаемость      возможность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изменения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трелка вниз 11"/>
          <p:cNvSpPr/>
          <p:nvPr/>
        </p:nvSpPr>
        <p:spPr>
          <a:xfrm>
            <a:off x="2529484" y="2348880"/>
            <a:ext cx="386332" cy="280831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>
            <a:off x="6604192" y="2360568"/>
            <a:ext cx="344072" cy="27966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1813587" y="5291916"/>
            <a:ext cx="24533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привлекательность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868545" y="5322694"/>
            <a:ext cx="21594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своевременность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36308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248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71536" y="188640"/>
            <a:ext cx="8669479" cy="57938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Условия и правила создания карт</a:t>
            </a:r>
          </a:p>
          <a:p>
            <a:pPr algn="just"/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Используются только цветные карандаши, маркеры и т. д.</a:t>
            </a:r>
          </a:p>
          <a:p>
            <a:pPr algn="just"/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Основная идея, проблема или слово располагается в центре.</a:t>
            </a:r>
          </a:p>
          <a:p>
            <a:pPr algn="just"/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Для изображения центральной идеи можно использовать рисунки,</a:t>
            </a:r>
          </a:p>
          <a:p>
            <a:pPr algn="just"/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картинки.</a:t>
            </a:r>
          </a:p>
          <a:p>
            <a:pPr algn="just"/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Каждая главная ветвь имеет свой цвет.</a:t>
            </a:r>
          </a:p>
          <a:p>
            <a:pPr algn="just"/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Главные ветви соединяются с центральной идеей, а ветви второго,</a:t>
            </a:r>
          </a:p>
          <a:p>
            <a:pPr algn="just"/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третьего и т.д. порядка соединяются с главными ветвями.</a:t>
            </a:r>
          </a:p>
          <a:p>
            <a:pPr algn="just"/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Ветви должны быть изогнутыми, а не прямыми (как ветви дерева).</a:t>
            </a:r>
          </a:p>
          <a:p>
            <a:pPr algn="just"/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Над каждой линией – ветвью пишется только одно ключевое слово.</a:t>
            </a:r>
          </a:p>
          <a:p>
            <a:pPr algn="just"/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Для лучшего запоминания и усвоения желательно использовать</a:t>
            </a:r>
          </a:p>
          <a:p>
            <a:pPr algn="just"/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   рисунки</a:t>
            </a: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, картинки, ассоциации о каждом слове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3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33202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539552" y="476672"/>
            <a:ext cx="835292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Рекомендации по применению</a:t>
            </a:r>
          </a:p>
          <a:p>
            <a:pPr algn="ctr"/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интеллект - карт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беседуйте по карте;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задавайте больше вопросов;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обращайте внимание на то, чтобы дети отвечали полным ответом;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составляйте рассказы;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добавляйте и усложняйте в соответствии с возрастом детей;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экспериментируйте</a:t>
            </a:r>
          </a:p>
        </p:txBody>
      </p:sp>
    </p:spTree>
    <p:extLst>
      <p:ext uri="{BB962C8B-B14F-4D97-AF65-F5344CB8AC3E}">
        <p14:creationId xmlns:p14="http://schemas.microsoft.com/office/powerpoint/2010/main" val="342001121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385</Words>
  <Application>Microsoft Office PowerPoint</Application>
  <PresentationFormat>Экран (4:3)</PresentationFormat>
  <Paragraphs>66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Индира</dc:creator>
  <cp:lastModifiedBy>Индира</cp:lastModifiedBy>
  <cp:revision>7</cp:revision>
  <dcterms:created xsi:type="dcterms:W3CDTF">2021-11-15T10:20:24Z</dcterms:created>
  <dcterms:modified xsi:type="dcterms:W3CDTF">2022-02-14T03:40:28Z</dcterms:modified>
</cp:coreProperties>
</file>