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8/8/2021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8/8/2021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8/8/2021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8/8/2021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8/8/2021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8/8/2021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8/8/2021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8/8/2021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8/8/2021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8/8/2021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8/8/2021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8/8/2021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1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1.jpeg"/><Relationship Id="rId4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C:\Users\home-pc\Desktop\1570390093_fabulous-2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27838"/>
            <a:ext cx="9143999" cy="7185837"/>
          </a:xfrm>
          <a:prstGeom prst="rect">
            <a:avLst/>
          </a:prstGeom>
          <a:noFill/>
        </p:spPr>
      </p:pic>
      <p:pic>
        <p:nvPicPr>
          <p:cNvPr id="7" name="Picture 4" descr="http://4.bp.blogspot.com/-IgPSVgXNPXo/VFQzpXLS20I/AAAAAAAAGis/j4l7RsN4HB8/s1600/1321464395_2599098-grandmoth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124200"/>
            <a:ext cx="1524000" cy="1150499"/>
          </a:xfrm>
          <a:prstGeom prst="rect">
            <a:avLst/>
          </a:prstGeom>
          <a:noFill/>
        </p:spPr>
      </p:pic>
      <p:pic>
        <p:nvPicPr>
          <p:cNvPr id="8" name="Picture 6" descr="http://cs627531.vk.me/v627531458/e4d2/33DSGjKBFq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3124200"/>
            <a:ext cx="1752600" cy="1307105"/>
          </a:xfrm>
          <a:prstGeom prst="rect">
            <a:avLst/>
          </a:prstGeom>
          <a:noFill/>
        </p:spPr>
      </p:pic>
      <p:pic>
        <p:nvPicPr>
          <p:cNvPr id="9" name="Picture 2" descr="https://im0-tub-ru.yandex.net/i?id=45c5392589050f63753ba296bda561be&amp;n=33&amp;h=190&amp;w=27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4953000"/>
            <a:ext cx="1568509" cy="1214446"/>
          </a:xfrm>
          <a:prstGeom prst="rect">
            <a:avLst/>
          </a:prstGeom>
          <a:noFill/>
        </p:spPr>
      </p:pic>
      <p:pic>
        <p:nvPicPr>
          <p:cNvPr id="10" name="Picture 4" descr="https://img2.okidoker.com/c/4/8/1/381166/10133628/22443109_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00200" y="4953000"/>
            <a:ext cx="1781186" cy="1357322"/>
          </a:xfrm>
          <a:prstGeom prst="rect">
            <a:avLst/>
          </a:prstGeom>
          <a:noFill/>
        </p:spPr>
      </p:pic>
      <p:pic>
        <p:nvPicPr>
          <p:cNvPr id="11" name="Picture 8" descr="http://crosti.ru/patterns/00/06/5d/ed1a41bfb5/%D0%B6%D0%B8%D0%B2%D0%BE%D1%82%D0%BD%D1%8B%D0%B5-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91000" y="5638800"/>
            <a:ext cx="924134" cy="961099"/>
          </a:xfrm>
          <a:prstGeom prst="rect">
            <a:avLst/>
          </a:prstGeom>
          <a:noFill/>
        </p:spPr>
      </p:pic>
      <p:pic>
        <p:nvPicPr>
          <p:cNvPr id="12" name="Picture 2" descr="https://bumper-stickers.ru/34104-thickbox_default/mama-blondink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80818">
            <a:off x="3641078" y="3063160"/>
            <a:ext cx="2119143" cy="1363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533400"/>
            <a:ext cx="2119745" cy="2398222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620688"/>
            <a:ext cx="2016224" cy="232086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685800"/>
            <a:ext cx="1952819" cy="2258524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3962400"/>
            <a:ext cx="2160240" cy="248946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" y="4267200"/>
            <a:ext cx="2192318" cy="1944216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57600" y="3962400"/>
            <a:ext cx="2232248" cy="222979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304800"/>
            <a:ext cx="2161309" cy="2518756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836712"/>
            <a:ext cx="2638180" cy="18002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4038600"/>
            <a:ext cx="2016224" cy="241813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457200"/>
            <a:ext cx="1943919" cy="2237542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  <p:pic>
        <p:nvPicPr>
          <p:cNvPr id="8" name="Рисунок 7" descr="C:\Users\1\Desktop\Новая папка (4)\avon%20lipstick%201(1)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38600"/>
            <a:ext cx="2016224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48400" y="4114800"/>
            <a:ext cx="2232248" cy="222979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362200"/>
            <a:ext cx="4038600" cy="31242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143000"/>
            <a:ext cx="3312368" cy="44559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85800"/>
            <a:ext cx="4524375" cy="252412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733800"/>
            <a:ext cx="3997193" cy="260954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el.kz/m/photos/get_image/file/c3723318246addcb587e57eb1cd4067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304800"/>
            <a:ext cx="6324600" cy="58860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46</TotalTime>
  <Words>1</Words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home-pc</dc:creator>
  <cp:lastModifiedBy>home-pc</cp:lastModifiedBy>
  <cp:revision>6</cp:revision>
  <dcterms:created xsi:type="dcterms:W3CDTF">2021-08-08T08:59:12Z</dcterms:created>
  <dcterms:modified xsi:type="dcterms:W3CDTF">2021-08-08T10:05:12Z</dcterms:modified>
</cp:coreProperties>
</file>