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57" r:id="rId3"/>
    <p:sldId id="258" r:id="rId4"/>
    <p:sldId id="259" r:id="rId5"/>
    <p:sldId id="260" r:id="rId6"/>
    <p:sldId id="261" r:id="rId7"/>
    <p:sldId id="269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474" y="-3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s://i.ytimg.com/vi/T7MDhXFnBfI/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14499"/>
            <a:ext cx="9144000" cy="51435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0"/>
            <a:ext cx="9248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cs typeface="Arabic Typesetting" pitchFamily="66" charset="-78"/>
              </a:rPr>
              <a:t>       </a:t>
            </a: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Безопасный интернет</a:t>
            </a:r>
            <a:endParaRPr lang="ru-R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14744" y="6429396"/>
            <a:ext cx="6506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Подготовила: воспитатель </a:t>
            </a:r>
            <a:r>
              <a:rPr lang="ru-RU" dirty="0" err="1" smtClean="0">
                <a:solidFill>
                  <a:srgbClr val="002060"/>
                </a:solidFill>
                <a:latin typeface="Monotype Corsiva" pitchFamily="66" charset="0"/>
              </a:rPr>
              <a:t>Целомудрова</a:t>
            </a: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 В.А.</a:t>
            </a:r>
            <a:endParaRPr lang="ru-RU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player.myshared.ru/6/773816/slides/slide_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player.myshared.ru/6/773816/slides/slide_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player.myshared.ru/6/773816/slides/slide_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player.myshared.ru/6/773816/slides/slide_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player.myshared.ru/6/773816/slides/slide_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player.myshared.ru/6/773816/slides/slide_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player.myshared.ru/6/773816/slides/slide_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player.myshared.ru/6/773816/slides/slide_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player.myshared.ru/6/773816/slides/slide_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player.myshared.ru/6/773816/slides/slide_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player.myshared.ru/6/773816/slides/slide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player.myshared.ru/6/773816/slides/slide_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player.myshared.ru/6/773816/slides/slide_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player.myshared.ru/6/773816/slides/slide_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player.myshared.ru/6/773816/slides/slide_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player.myshared.ru/6/773816/slides/slide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player.myshared.ru/6/773816/slides/slide_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player.myshared.ru/6/773816/slides/slide_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player.myshared.ru/6/773816/slides/slide_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player.myshared.ru/6/773816/slides/slide_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player.myshared.ru/6/773816/slides/slide_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player.myshared.ru/6/773816/slides/slide_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9</Words>
  <PresentationFormat>Экран (4:3)</PresentationFormat>
  <Paragraphs>2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Алексей</dc:creator>
  <cp:lastModifiedBy>Алексей</cp:lastModifiedBy>
  <cp:revision>6</cp:revision>
  <dcterms:created xsi:type="dcterms:W3CDTF">2022-02-14T10:06:21Z</dcterms:created>
  <dcterms:modified xsi:type="dcterms:W3CDTF">2022-02-14T10:43:33Z</dcterms:modified>
</cp:coreProperties>
</file>