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72" r:id="rId4"/>
    <p:sldId id="257" r:id="rId5"/>
    <p:sldId id="258" r:id="rId6"/>
    <p:sldId id="269" r:id="rId7"/>
    <p:sldId id="271" r:id="rId8"/>
    <p:sldId id="260" r:id="rId9"/>
    <p:sldId id="270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9900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66.media.tumblr.com/81bd04d5c28d0d810f2f21ac5f169c7f/tumblr_pqy1elp6y81qkg643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5000" y="381000"/>
            <a:ext cx="6477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800" b="1" cap="all" dirty="0" err="1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Gulim" pitchFamily="34" charset="-127"/>
                <a:ea typeface="Gulim" pitchFamily="34" charset="-127"/>
                <a:cs typeface="Iskoola Pota" pitchFamily="34" charset="0"/>
              </a:rPr>
              <a:t>Мдоу</a:t>
            </a:r>
            <a:r>
              <a:rPr lang="ru-RU" sz="28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Gulim" pitchFamily="34" charset="-127"/>
                <a:ea typeface="Gulim" pitchFamily="34" charset="-127"/>
                <a:cs typeface="Iskoola Pota" pitchFamily="34" charset="0"/>
              </a:rPr>
              <a:t> «Детский сад №131»</a:t>
            </a:r>
          </a:p>
          <a:p>
            <a:pPr algn="r">
              <a:buNone/>
            </a:pPr>
            <a:r>
              <a:rPr lang="ru-RU" sz="28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Gulim" pitchFamily="34" charset="-127"/>
                <a:ea typeface="Gulim" pitchFamily="34" charset="-127"/>
                <a:cs typeface="Iskoola Pota" pitchFamily="34" charset="0"/>
              </a:rPr>
              <a:t>Кировский район Г. Саратов</a:t>
            </a:r>
            <a:endParaRPr lang="ru-RU" sz="2800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latin typeface="Gulim" pitchFamily="34" charset="-127"/>
              <a:ea typeface="Gulim" pitchFamily="34" charset="-127"/>
              <a:cs typeface="Iskoola Pot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1905000"/>
            <a:ext cx="8610600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000" b="1" i="1" cap="all" dirty="0">
                <a:ln/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Мастер класс – </a:t>
            </a:r>
            <a:r>
              <a:rPr lang="ru-RU" sz="6000" b="1" i="1" cap="all" dirty="0" err="1">
                <a:ln/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кинусайга</a:t>
            </a:r>
            <a:endParaRPr lang="ru-RU" sz="3200" b="1" i="1" cap="all" dirty="0">
              <a:ln/>
              <a:solidFill>
                <a:srgbClr val="C00000"/>
              </a:solidFill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Dotum" pitchFamily="34" charset="-127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cap="all" dirty="0">
                <a:ln/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Пэчворк без иголки</a:t>
            </a:r>
            <a:endParaRPr lang="ru-RU" sz="8800" b="1" i="1" cap="all" dirty="0">
              <a:ln/>
              <a:solidFill>
                <a:srgbClr val="C00000"/>
              </a:solidFill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Dotum" pitchFamily="34" charset="-127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9200" y="5791200"/>
            <a:ext cx="38624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Segoe UI Light" pitchFamily="34" charset="0"/>
                <a:cs typeface="MV Boli" pitchFamily="2" charset="0"/>
              </a:rPr>
              <a:t>Подготовила </a:t>
            </a:r>
          </a:p>
          <a:p>
            <a:pPr>
              <a:buNone/>
            </a:pPr>
            <a:r>
              <a:rPr lang="ru-RU" sz="240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Segoe UI Light" pitchFamily="34" charset="0"/>
                <a:cs typeface="MV Boli" pitchFamily="2" charset="0"/>
              </a:rPr>
              <a:t>Иванова Елена Валерьевна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85852" y="214290"/>
            <a:ext cx="47751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Работа с тканью.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Сергей\Downloads\IMG_20210322_2109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928670"/>
            <a:ext cx="305168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Семинар 2021 март\фотки\IMG_20210322_2040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928669"/>
            <a:ext cx="2643174" cy="3868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F:\Семинар 2021 март\фотки\IMG_20210322_2041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57884" y="928670"/>
            <a:ext cx="3071802" cy="397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9" name="Picture 1" descr="F:\Семинар 2021 март\фотки\IMG_20210322_1729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163117" y="697542"/>
            <a:ext cx="5056116" cy="4015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Семинар 2021 март\фотки\IMG_20210322_2041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4037261" y="574476"/>
            <a:ext cx="5138762" cy="4217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2400" y="32004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Gulim" pitchFamily="34" charset="-127"/>
                <a:ea typeface="Gulim" pitchFamily="34" charset="-127"/>
                <a:cs typeface="Estrangelo Edessa" pitchFamily="66" charset="0"/>
              </a:rPr>
              <a:t>Спасибо за внимание.</a:t>
            </a:r>
          </a:p>
        </p:txBody>
      </p:sp>
      <p:pic>
        <p:nvPicPr>
          <p:cNvPr id="1030" name="Picture 6" descr="https://www.artprogressive.ru/base/attachments/3376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28096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s://66.media.tumblr.com/81bd04d5c28d0d810f2f21ac5f169c7f/tumblr_pqy1elp6y81qkg643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" y="228600"/>
            <a:ext cx="876300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spc="100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Кинусайга — разновидность любительского искусства, создание художественных изделий (подобия </a:t>
            </a:r>
            <a:r>
              <a:rPr lang="ru-RU" sz="2400" spc="100" dirty="0" err="1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мозайки</a:t>
            </a:r>
            <a:r>
              <a:rPr lang="ru-RU" sz="2400" spc="100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) из разноцветных кусочков ткани. </a:t>
            </a:r>
          </a:p>
        </p:txBody>
      </p:sp>
      <p:pic>
        <p:nvPicPr>
          <p:cNvPr id="28674" name="Picture 2" descr="http://patchtoquilt.ru/_bd/2/757728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" y="2819400"/>
            <a:ext cx="3886200" cy="3526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6" name="Picture 4" descr="https://ic.pics.livejournal.com/junetiger/20201737/5899020/5899020_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600200"/>
            <a:ext cx="3982854" cy="3511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37"/>
            <a:ext cx="9144000" cy="6886537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8600" y="0"/>
            <a:ext cx="8915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Цель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 – развитие личности ребенка путем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 творческого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Estrangelo Edessa" pitchFamily="66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самовыражения через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освоение техники «кинусайга».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Estrangelo Edess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Задачи: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ea typeface="Times New Roman" pitchFamily="18" charset="0"/>
              <a:cs typeface="Estrangelo Edess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 -формирование интереса к творческой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 деятельности, художественного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Estrangelo Edessa" pitchFamily="66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вкуса,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 эстетического восприятия формы, цвета;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- знакомство с разнообразными видами ручного рукоделия;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Estrangelo Edess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- развитие мелкой моторики рук;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Estrangelo Edess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- воспитание умения доводить начатое дело до конца, желание дарить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Estrangelo Edess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charset="0"/>
                <a:ea typeface="Times New Roman" pitchFamily="18" charset="0"/>
                <a:cs typeface="Estrangelo Edessa" pitchFamily="66" charset="0"/>
              </a:rPr>
              <a:t>поделки, сделанные своими руками, близким людям.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37"/>
            <a:ext cx="9144000" cy="6886537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1219200"/>
            <a:ext cx="3477986" cy="517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723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Dotum" pitchFamily="34" charset="-127"/>
                <a:ea typeface="Dotum" pitchFamily="34" charset="-127"/>
              </a:rPr>
              <a:t>Основатель техники кинусайга </a:t>
            </a:r>
          </a:p>
          <a:p>
            <a:r>
              <a:rPr lang="ru-RU" sz="2800" b="1" dirty="0" err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Dotum" pitchFamily="34" charset="-127"/>
                <a:ea typeface="Dotum" pitchFamily="34" charset="-127"/>
              </a:rPr>
              <a:t>Маэно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Dotum" pitchFamily="34" charset="-127"/>
                <a:ea typeface="Dotum" pitchFamily="34" charset="-127"/>
              </a:rPr>
              <a:t> </a:t>
            </a:r>
            <a:r>
              <a:rPr lang="ru-RU" sz="2800" b="1" dirty="0" err="1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Dotum" pitchFamily="34" charset="-127"/>
                <a:ea typeface="Dotum" pitchFamily="34" charset="-127"/>
              </a:rPr>
              <a:t>Такши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Dotum" pitchFamily="34" charset="-127"/>
                <a:ea typeface="Dotum" pitchFamily="34" charset="-127"/>
              </a:rPr>
              <a:t>.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838200"/>
            <a:ext cx="3581400" cy="266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3657600"/>
            <a:ext cx="38100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66.media.tumblr.com/81bd04d5c28d0d810f2f21ac5f169c7f/tumblr_pqy1elp6y81qkg643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1" name="Picture 7" descr="F:\Семинар 2021 март\фотки\IMG_20210317_103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664193" y="1664192"/>
            <a:ext cx="6185873" cy="2857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F:\Семинар 2021 март\фотки\IMG_20210317_1126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339540" y="1160891"/>
            <a:ext cx="467923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F:\Семинар 2021 март\фотки\IMG_20210317_1130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2601419" y="3824438"/>
            <a:ext cx="322678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s://downloader.disk.yandex.ru/preview/677af8a7c2f228d3c7ca3cadc26316fcb9414d07efe201f45074d3b12c5ec4e3/6052348b/YyW6eWbb51nktC3Qd0h893rTVmvD_63OiAQ5d7-ESvZlh9qF42JPtrPsATzH2BwnDP_93guXepIkKOQgNLudNw%3D%3D?uid=0&amp;filename=IMG_20210317_103435%20%281%29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51106" y="0"/>
            <a:ext cx="3092894" cy="5143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8537"/>
            <a:ext cx="9144000" cy="6886537"/>
          </a:xfrm>
          <a:prstGeom prst="rect">
            <a:avLst/>
          </a:prstGeom>
          <a:noFill/>
        </p:spPr>
      </p:pic>
      <p:pic>
        <p:nvPicPr>
          <p:cNvPr id="9" name="Picture 4" descr="F:\Семинар 2021 март\фотки\IMG_20210316_1836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940027" y="641373"/>
            <a:ext cx="3293746" cy="2773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F:\Семинар 2021 март\фотки\IMG_20210316_1837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5907905" y="591532"/>
            <a:ext cx="3576594" cy="2895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7" name="Picture 1" descr="F:\Семинар 2021 март\фотки\IMG_20210316_1837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28600"/>
            <a:ext cx="2971800" cy="3796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F:\Семинар 2021 март\фотки\IMG_20210316_1837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19400" y="4008746"/>
            <a:ext cx="3886200" cy="2626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8130" y="1935163"/>
            <a:ext cx="2307739" cy="4389437"/>
          </a:xfrm>
        </p:spPr>
      </p:pic>
      <p:pic>
        <p:nvPicPr>
          <p:cNvPr id="4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6537"/>
          </a:xfrm>
          <a:prstGeom prst="rect">
            <a:avLst/>
          </a:prstGeom>
          <a:noFill/>
        </p:spPr>
      </p:pic>
      <p:sp>
        <p:nvSpPr>
          <p:cNvPr id="8195" name="AutoShape 3" descr="https://mail.yandex.ru/message_part/IMG_20210317_170820.jpg?_uid=231754859&amp;name=IMG_20210317_170820.jpg&amp;hid=1.1&amp;ids=175358910490746066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7" name="AutoShape 5" descr="https://mail.yandex.ru/message_part/IMG_20210317_170820.jpg?_uid=231754859&amp;name=IMG_20210317_170820.jpg&amp;hid=1.1&amp;ids=175358910490746066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9" name="Picture 1" descr="F:\Семинар 2021 март\фотки\IMG_20210318_1616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133603" y="1358560"/>
            <a:ext cx="4453846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F:\Семинар 2021 март\фотки\IMG_20210318_1202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-1131798" y="3200838"/>
            <a:ext cx="4773418" cy="2205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F:\Семинар 2021 март\фотки\IMG_20210318_1147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205874" y="3621309"/>
            <a:ext cx="4298735" cy="1985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AutoShape 2" descr="https://mail.yandex.ru/message_part/IMG_20210323_091417.jpg?_uid=216361636&amp;name=IMG_20210323_091417.jpg&amp;hid=1.1&amp;ids=175358910490748063&amp;no_disposition=y&amp;exif_rotate=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mail.yandex.ru/message_part/IMG_20210323_091417.jpg?_uid=216361636&amp;name=IMG_20210323_091417.jpg&amp;hid=1.1&amp;ids=175358910490748063&amp;no_disposition=y&amp;exif_rotate=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mail.yandex.ru/message_part/IMG_20210323_091417.jpg?_uid=216361636&amp;name=IMG_20210323_091417.jpg&amp;hid=1.1&amp;ids=175358910490748063&amp;no_disposition=y&amp;exif_rotate=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7256" y="301976"/>
            <a:ext cx="2376504" cy="4520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8537"/>
            <a:ext cx="9144000" cy="68865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23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Dotum" pitchFamily="34" charset="-127"/>
                <a:ea typeface="Dotum" pitchFamily="34" charset="-127"/>
              </a:rPr>
              <a:t>Для работы в технике «кинусайга» нам понадобится</a:t>
            </a:r>
          </a:p>
        </p:txBody>
      </p:sp>
      <p:pic>
        <p:nvPicPr>
          <p:cNvPr id="1026" name="Picture 2" descr="F:\Семинар 2021 март\фотки\IMG_20210319_114022.jp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3321832" y="1035828"/>
            <a:ext cx="5857890" cy="5786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endPara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основа из пенопласта;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668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трафарет рисунка 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66825" algn="l"/>
              </a:tabLst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картоне;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ткань;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ножницы;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карандаш;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стека;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бантик и бусинка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66825" algn="l"/>
              </a:tabLst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украшения.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back_origin_pic/03/52/61/494fe9297645ba71d7465619c0588e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8537"/>
            <a:ext cx="9144000" cy="6886537"/>
          </a:xfrm>
          <a:prstGeom prst="rect">
            <a:avLst/>
          </a:prstGeom>
          <a:noFill/>
        </p:spPr>
      </p:pic>
      <p:pic>
        <p:nvPicPr>
          <p:cNvPr id="4097" name="Picture 1" descr="C:\Users\Сергей\Downloads\IMG_20210322_1718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507223" y="2779133"/>
            <a:ext cx="4067286" cy="3223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F:\Семинар 2021 март\фотки\IMG_20210322_1715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571612"/>
            <a:ext cx="3071834" cy="3842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F:\Семинар 2021 март\фотки\IMG_20210322_1730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66" y="1571612"/>
            <a:ext cx="3071834" cy="375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00166" y="642918"/>
            <a:ext cx="5143504" cy="70788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Работа с эскизом.</a:t>
            </a:r>
            <a:endParaRPr kumimoji="0" lang="ru-RU" sz="40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490</TotalTime>
  <Words>165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56</cp:revision>
  <dcterms:created xsi:type="dcterms:W3CDTF">2020-03-21T17:23:46Z</dcterms:created>
  <dcterms:modified xsi:type="dcterms:W3CDTF">2022-02-14T12:07:39Z</dcterms:modified>
</cp:coreProperties>
</file>