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832647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Комплексно-тематическое планирование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</a:rPr>
              <a:t>2020-2021 учебный год </a:t>
            </a:r>
            <a:r>
              <a:rPr lang="ru-RU" b="1" dirty="0" smtClean="0">
                <a:latin typeface="Times New Roman"/>
                <a:ea typeface="Calibri"/>
              </a:rPr>
              <a:t/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(</a:t>
            </a:r>
            <a:r>
              <a:rPr lang="ru-RU" b="1" dirty="0">
                <a:latin typeface="Times New Roman"/>
                <a:ea typeface="Calibri"/>
              </a:rPr>
              <a:t>старшая группа</a:t>
            </a:r>
            <a:r>
              <a:rPr lang="ru-RU" b="1" dirty="0" smtClean="0">
                <a:latin typeface="Times New Roman"/>
                <a:ea typeface="Calibri"/>
              </a:rPr>
              <a:t>)</a:t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sz="2800" b="1" dirty="0" smtClean="0">
                <a:latin typeface="Times New Roman"/>
                <a:ea typeface="Calibri"/>
              </a:rPr>
              <a:t>«От рождения до школы» под ред. Н.Е. </a:t>
            </a:r>
            <a:r>
              <a:rPr lang="ru-RU" sz="2800" b="1" dirty="0" err="1" smtClean="0">
                <a:latin typeface="Times New Roman"/>
                <a:ea typeface="Calibri"/>
              </a:rPr>
              <a:t>Вераксы</a:t>
            </a:r>
            <a:r>
              <a:rPr lang="ru-RU" sz="2800" b="1" dirty="0" smtClean="0">
                <a:latin typeface="Times New Roman"/>
                <a:ea typeface="Calibri"/>
              </a:rPr>
              <a:t>, Т.С. Комаровой, М.А. Васильевой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46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151975"/>
              </p:ext>
            </p:extLst>
          </p:nvPr>
        </p:nvGraphicFramePr>
        <p:xfrm>
          <a:off x="1285875" y="908721"/>
          <a:ext cx="6958532" cy="4601904"/>
        </p:xfrm>
        <a:graphic>
          <a:graphicData uri="http://schemas.openxmlformats.org/drawingml/2006/table">
            <a:tbl>
              <a:tblPr firstRow="1" firstCol="1"/>
              <a:tblGrid>
                <a:gridCol w="852965"/>
                <a:gridCol w="849457"/>
                <a:gridCol w="2628055"/>
                <a:gridCol w="2628055"/>
              </a:tblGrid>
              <a:tr h="293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месяц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 недели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3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01.09-11.09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знаний!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динамики развития обучающихся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14.09-25.09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Осень. Приметы осени.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28.09-09.10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Осенний лес, его обитатели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12.10-23.10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Домашние животные и птицы. Подготовка к зиме.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26.10-30.10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Неделя безопасности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02.11-13.11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народного единства. История родословной семьи.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16.11-27.11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вырасту здоровым.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57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347682"/>
              </p:ext>
            </p:extLst>
          </p:nvPr>
        </p:nvGraphicFramePr>
        <p:xfrm>
          <a:off x="1043608" y="620690"/>
          <a:ext cx="7056785" cy="5544616"/>
        </p:xfrm>
        <a:graphic>
          <a:graphicData uri="http://schemas.openxmlformats.org/drawingml/2006/table">
            <a:tbl>
              <a:tblPr firstRow="1" firstCol="1"/>
              <a:tblGrid>
                <a:gridCol w="865009"/>
                <a:gridCol w="861452"/>
                <a:gridCol w="2665162"/>
                <a:gridCol w="2665162"/>
              </a:tblGrid>
              <a:tr h="79208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30.11-04.12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Зимушка зима. Зимние виды спорта. Зимние забавы.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07.12-11.12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Зима. Одежда. Обувь. Головные уборы.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14.12-31.12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Новый год. Северные традиции.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11.01-15.01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Сказки Севера.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18.01-29.01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Зима. Дикие животные леса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01.02-12.02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Виды транспорта. Правила дорожного движения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15.02-26.02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Наша Армия. День защитника Отечества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1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711966"/>
              </p:ext>
            </p:extLst>
          </p:nvPr>
        </p:nvGraphicFramePr>
        <p:xfrm>
          <a:off x="827583" y="764706"/>
          <a:ext cx="7776864" cy="5688630"/>
        </p:xfrm>
        <a:graphic>
          <a:graphicData uri="http://schemas.openxmlformats.org/drawingml/2006/table">
            <a:tbl>
              <a:tblPr firstRow="1" firstCol="1"/>
              <a:tblGrid>
                <a:gridCol w="953275"/>
                <a:gridCol w="949355"/>
                <a:gridCol w="2937117"/>
                <a:gridCol w="2937117"/>
              </a:tblGrid>
              <a:tr h="63207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01.03-05.03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Весна. 8 Марта – мамин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09.03-12.03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Весна. Огород на окне.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15.03-26.03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Народная культура и традиции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29.03-02.04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Профессии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05.04-09.04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Планета Земля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12.04-30.04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Весна. Сезонные изменения.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04.05-07.05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Победы.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11.05-14.05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Насекомые. Цветы на лугу.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17.05-31.05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динамики развития обучающихся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5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Экран (4:3)</PresentationFormat>
  <Paragraphs>88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Комплексно-тематическое планирование 2020-2021 учебный год  (старшая группа) «От рождения до школы» под ред. Н.Е. Вераксы, Т.С. Комаровой, М.А. Васильевой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Комплексно-тематическое планирование 2020-2021 учебный год  (старшая группа) «От рождения до школы» под ред. Н.Е. Вераксы, Т.С. Комаровой, М.А. Васильевой</dc:title>
  <dc:creator>User</dc:creator>
  <cp:lastModifiedBy>User</cp:lastModifiedBy>
  <cp:revision>1</cp:revision>
  <dcterms:created xsi:type="dcterms:W3CDTF">2022-02-14T07:51:06Z</dcterms:created>
  <dcterms:modified xsi:type="dcterms:W3CDTF">2022-02-14T07:55:41Z</dcterms:modified>
</cp:coreProperties>
</file>