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59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5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476672"/>
            <a:ext cx="7175351" cy="2952328"/>
          </a:xfrm>
        </p:spPr>
        <p:txBody>
          <a:bodyPr/>
          <a:lstStyle/>
          <a:p>
            <a:pPr marL="182880" indent="0" algn="ctr">
              <a:buNone/>
            </a:pPr>
            <a:r>
              <a:rPr lang="en-US" sz="32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Художественно-эстетическое </a:t>
            </a:r>
            <a:r>
              <a:rPr lang="ru-RU" sz="3200" dirty="0">
                <a:effectLst/>
                <a:latin typeface="Times New Roman" pitchFamily="18" charset="0"/>
                <a:cs typeface="Times New Roman" pitchFamily="18" charset="0"/>
              </a:rPr>
              <a:t>развитие. Лепка</a:t>
            </a: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2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effectLst/>
                <a:latin typeface="Times New Roman" pitchFamily="18" charset="0"/>
                <a:cs typeface="Times New Roman" pitchFamily="18" charset="0"/>
              </a:rPr>
              <a:t>Тема: « ВЕСЕЛАЯ ГУСЕНИЧКА»</a:t>
            </a:r>
            <a:br>
              <a:rPr lang="ru-RU" sz="3200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38459"/>
            <a:ext cx="9144000" cy="22955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81398">
            <a:off x="2143826" y="2731498"/>
            <a:ext cx="2708408" cy="358136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861048"/>
            <a:ext cx="2592288" cy="2750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35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64704"/>
            <a:ext cx="6381328" cy="3441536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Совершенствование навыков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приемов лепки из пластилина.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Упражнять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лепить из частей, деление куска на части, выдерживать соотношение пропорций по величине, плотно соединяя 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мелкую моторику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пластилин, доска для пластилина, стека, зубочистки</a:t>
            </a:r>
          </a:p>
          <a:p>
            <a:pPr marL="4572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4365104"/>
            <a:ext cx="5951806" cy="1983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11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35696" y="269062"/>
            <a:ext cx="5449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Давайте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рассмотрим</a:t>
            </a: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какими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бывают</a:t>
            </a: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гусеницы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02" r="10246" b="12902"/>
          <a:stretch/>
        </p:blipFill>
        <p:spPr>
          <a:xfrm>
            <a:off x="6251625" y="1502138"/>
            <a:ext cx="2557727" cy="20535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8" t="25378" r="11790" b="14924"/>
          <a:stretch/>
        </p:blipFill>
        <p:spPr>
          <a:xfrm>
            <a:off x="3110715" y="1988840"/>
            <a:ext cx="2923702" cy="18204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94" t="9980" r="14707" b="9980"/>
          <a:stretch/>
        </p:blipFill>
        <p:spPr>
          <a:xfrm>
            <a:off x="188332" y="4149080"/>
            <a:ext cx="3078875" cy="225836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61" t="18327" r="14891" b="16303"/>
          <a:stretch/>
        </p:blipFill>
        <p:spPr>
          <a:xfrm>
            <a:off x="3419872" y="4149080"/>
            <a:ext cx="2520280" cy="172819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588" y="1628800"/>
            <a:ext cx="2749299" cy="18002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4" r="5075"/>
          <a:stretch/>
        </p:blipFill>
        <p:spPr>
          <a:xfrm>
            <a:off x="6154414" y="4124528"/>
            <a:ext cx="2752148" cy="2282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05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620688"/>
            <a:ext cx="8352928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</a:t>
            </a:r>
            <a:r>
              <a:rPr lang="ru-RU" dirty="0" smtClean="0"/>
              <a:t> 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Физминутка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Гусеница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en-US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Этот темный дом без окон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(Показывают руками крышу дома)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людей зовется кокон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              (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Соединяют одноименные пальцы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Свив на ветке этот дом,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(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Указательным пальцем рисуют пружинку)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Дремлет гусеница в нем.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(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Изображают, как спит)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Спит без просыпа всю зиму,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(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То же самое)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Но зима промчалась мимо.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(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Правая ладошка наверху –левая внизу, 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потом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меняют в хлопке)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Март, апрель, капель, весна,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(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Хлопки вправо- влево чередуются )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Гусенице не до сна.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(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Отрицают поворотом головы)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Стала бабочкой она.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(Изображают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руками бабочку)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293096"/>
            <a:ext cx="7272808" cy="2124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34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44"/>
          <a:stretch/>
        </p:blipFill>
        <p:spPr>
          <a:xfrm>
            <a:off x="828572" y="1684781"/>
            <a:ext cx="7143750" cy="47220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87624" y="519063"/>
            <a:ext cx="64087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Делим кусок пластилина на равные кусочки для туловища и один чуть больше остальных, для головы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543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893"/>
          <a:stretch/>
        </p:blipFill>
        <p:spPr>
          <a:xfrm>
            <a:off x="3851920" y="404664"/>
            <a:ext cx="4633382" cy="306174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23" b="26668"/>
          <a:stretch/>
        </p:blipFill>
        <p:spPr>
          <a:xfrm>
            <a:off x="1547664" y="3717032"/>
            <a:ext cx="7143750" cy="24190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9552" y="836712"/>
            <a:ext cx="29523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получившихся кусочков катаем шарики и выкладываем их пред собой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90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426030"/>
            <a:ext cx="2232248" cy="3074978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Теперь последовательно соединяем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эти шарики. При этом самый большой шарик (голову будущей гусеницы) закрепляем чуть выше остальных.</a:t>
            </a:r>
          </a:p>
          <a:p>
            <a:endParaRPr lang="ru-RU" sz="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8" t="10545" b="19878"/>
          <a:stretch/>
        </p:blipFill>
        <p:spPr>
          <a:xfrm>
            <a:off x="3131839" y="548680"/>
            <a:ext cx="5430833" cy="30060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3" t="31160" r="11105" b="27674"/>
          <a:stretch/>
        </p:blipFill>
        <p:spPr>
          <a:xfrm>
            <a:off x="2699792" y="3933056"/>
            <a:ext cx="5904656" cy="2245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047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59632" y="332656"/>
            <a:ext cx="6400800" cy="1440160"/>
          </a:xfrm>
        </p:spPr>
        <p:txBody>
          <a:bodyPr/>
          <a:lstStyle/>
          <a:p>
            <a:pPr marL="45720" indent="0" algn="ctr">
              <a:buNone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Усики-антенны для гусеницы мы сделали из небольших кусочков зубочистки, а на их кончики надели шарики, слепленные из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пластилина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avatars.mds.yandex.net/get-zen_doc/1579326/pub_5e384bfde0d0b71a458b872e_5e384c2a9a0ce75c5658f4b0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442836"/>
            <a:ext cx="2088232" cy="1812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vatars.mds.yandex.net/get-zen_doc/1678002/pub_5d22464338233000aeeb8ea4_5d2261a8e232d400adc79654/scale_120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403"/>
          <a:stretch/>
        </p:blipFill>
        <p:spPr bwMode="auto">
          <a:xfrm>
            <a:off x="2915816" y="1969255"/>
            <a:ext cx="3587552" cy="2383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350"/>
          <a:stretch/>
        </p:blipFill>
        <p:spPr>
          <a:xfrm>
            <a:off x="1043608" y="4365104"/>
            <a:ext cx="4064000" cy="22627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40152" y="4725144"/>
            <a:ext cx="25922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Фантазируйте! И у Вас получится самая замечательная гусеница!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Users\Администратор\Desktop\Новая папка\Новая папка (2)\s1200 (3)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42" t="15554" r="19089" b="9392"/>
          <a:stretch/>
        </p:blipFill>
        <p:spPr bwMode="auto">
          <a:xfrm>
            <a:off x="467544" y="1484785"/>
            <a:ext cx="2210517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490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92</TotalTime>
  <Words>80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 Художественно-эстетическое развитие. Лепка.  Тема: « ВЕСЕЛАЯ ГУСЕНИЧКА»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Художественно-эстетическое развитие. Лепка.  Тема: « ВЕСЕЛАЯ ГУСЕНИЧКА» </dc:title>
  <dc:creator>Администратор</dc:creator>
  <cp:lastModifiedBy>BEST</cp:lastModifiedBy>
  <cp:revision>9</cp:revision>
  <dcterms:created xsi:type="dcterms:W3CDTF">2020-05-19T16:50:36Z</dcterms:created>
  <dcterms:modified xsi:type="dcterms:W3CDTF">2020-05-20T14:53:32Z</dcterms:modified>
</cp:coreProperties>
</file>