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5.jpg" ContentType="image/jpeg"/>
  <Override PartName="/ppt/media/image16.jpg" ContentType="image/jpeg"/>
  <Override PartName="/ppt/media/image19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57" r:id="rId4"/>
    <p:sldId id="260" r:id="rId5"/>
    <p:sldId id="276" r:id="rId6"/>
    <p:sldId id="271" r:id="rId7"/>
    <p:sldId id="277" r:id="rId8"/>
    <p:sldId id="268" r:id="rId9"/>
    <p:sldId id="274" r:id="rId10"/>
    <p:sldId id="273" r:id="rId11"/>
    <p:sldId id="283" r:id="rId12"/>
    <p:sldId id="296" r:id="rId13"/>
    <p:sldId id="298" r:id="rId14"/>
    <p:sldId id="297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295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60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duotone>
              <a:prstClr val="black"/>
              <a:schemeClr val="accent3">
                <a:tint val="45000"/>
                <a:satMod val="400000"/>
              </a:schemeClr>
            </a:duotone>
            <a:lum bright="-8000" contrast="26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848F8-0A33-468B-8FB9-2A9D6437016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g.megaobzor.com/masha/223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://img1.liveinternet.ru/images/foto/b/3/21/2235021/f_11664949.gi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8047" y="1088740"/>
            <a:ext cx="6947905" cy="504056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800" b="1" spc="-75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образовательное учреждение «Детский сад комбинированного вида №13»</a:t>
            </a:r>
            <a:br>
              <a:rPr lang="ru-RU" sz="20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spc="-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spc="-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373216"/>
            <a:ext cx="6400800" cy="823906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Comic Sans MS" pitchFamily="66" charset="0"/>
              </a:rPr>
              <a:t>Составил воспитатель: Панова А.М.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F870C1B-33F1-4186-963E-2E2C7563BF28}"/>
              </a:ext>
            </a:extLst>
          </p:cNvPr>
          <p:cNvSpPr/>
          <p:nvPr/>
        </p:nvSpPr>
        <p:spPr>
          <a:xfrm>
            <a:off x="656632" y="1340768"/>
            <a:ext cx="7830733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Мастер-класс для педагогов</a:t>
            </a:r>
          </a:p>
          <a:p>
            <a:pPr algn="ctr"/>
            <a:endParaRPr lang="ru-RU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ru-RU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Тема: «Волшебный мир оригами»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C6A8BDF-17F0-4A30-8D27-AE77A33A45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73993"/>
            <a:ext cx="3145175" cy="3145175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Изготовление поделок из бумаги:</a:t>
            </a:r>
            <a:endParaRPr lang="ru-RU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8315" y="1000808"/>
            <a:ext cx="5328592" cy="4525963"/>
          </a:xfrm>
        </p:spPr>
        <p:txBody>
          <a:bodyPr>
            <a:normAutofit fontScale="92500" lnSpcReduction="10000"/>
          </a:bodyPr>
          <a:lstStyle/>
          <a:p>
            <a:pPr marL="0" indent="355600"/>
            <a:r>
              <a:rPr lang="ru-RU" dirty="0">
                <a:solidFill>
                  <a:srgbClr val="002060"/>
                </a:solidFill>
              </a:rPr>
              <a:t>увлекает дошкольников;</a:t>
            </a:r>
          </a:p>
          <a:p>
            <a:pPr marL="0" indent="355600"/>
            <a:r>
              <a:rPr lang="ru-RU" dirty="0">
                <a:solidFill>
                  <a:srgbClr val="002060"/>
                </a:solidFill>
              </a:rPr>
              <a:t>будит детское воображение;</a:t>
            </a:r>
          </a:p>
          <a:p>
            <a:pPr marL="0" indent="355600"/>
            <a:r>
              <a:rPr lang="ru-RU" dirty="0">
                <a:solidFill>
                  <a:srgbClr val="002060"/>
                </a:solidFill>
              </a:rPr>
              <a:t>приносит радость детям, так   как в руках ребенка бумага оживает и за считанные минуты превращается в цветы, животных, птиц, поражающих правдоподобием своих форм и замысловатостью силуэтов;</a:t>
            </a:r>
          </a:p>
          <a:p>
            <a:pPr marL="0" indent="355600"/>
            <a:r>
              <a:rPr lang="ru-RU" dirty="0">
                <a:solidFill>
                  <a:srgbClr val="002060"/>
                </a:solidFill>
              </a:rPr>
              <a:t>развивает </a:t>
            </a:r>
            <a:r>
              <a:rPr lang="ru-RU" dirty="0" err="1">
                <a:solidFill>
                  <a:srgbClr val="002060"/>
                </a:solidFill>
              </a:rPr>
              <a:t>креативность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2621F1-D3AB-448F-BE91-82E252970F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316" y="3430217"/>
            <a:ext cx="3506934" cy="3093714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877" y="260648"/>
            <a:ext cx="8358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Использование оригами в современном мире</a:t>
            </a:r>
            <a:endParaRPr lang="ru-RU" sz="2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4499992" y="1196752"/>
            <a:ext cx="5475267" cy="4251325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архитектуре.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хореографии.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арт-терапии.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оформлении интерьера.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театрализованной деятельности.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</a:t>
            </a:r>
            <a:r>
              <a:rPr lang="ru-RU" sz="3600" dirty="0">
                <a:solidFill>
                  <a:srgbClr val="002060"/>
                </a:solidFill>
                <a:latin typeface="+mj-lt"/>
              </a:rPr>
              <a:t>различных</a:t>
            </a: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 играх.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развитии ребёнка.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Изображение выглядит как стена, внутренн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D7F9190F-698F-4ED8-B00C-9BE9D8A766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3747864" cy="4684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799B02E-8B20-4B28-AE4C-0AB4056C5F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18356"/>
            <a:ext cx="6021288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567236"/>
      </p:ext>
    </p:extLst>
  </p:cSld>
  <p:clrMapOvr>
    <a:masterClrMapping/>
  </p:clrMapOvr>
  <p:transition spd="slow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5B8CBC1-947B-4045-BC42-805EB20F2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52097"/>
            <a:ext cx="4716143" cy="615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316903"/>
      </p:ext>
    </p:extLst>
  </p:cSld>
  <p:clrMapOvr>
    <a:masterClrMapping/>
  </p:clrMapOvr>
  <p:transition spd="slow"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04F806-7295-4A39-99C1-F403DD5726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848" y="688386"/>
            <a:ext cx="7308304" cy="54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74878"/>
      </p:ext>
    </p:extLst>
  </p:cSld>
  <p:clrMapOvr>
    <a:masterClrMapping/>
  </p:clrMapOvr>
  <p:transition spd="slow"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9134" y="5615247"/>
            <a:ext cx="94022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 pitchFamily="66" charset="0"/>
                <a:cs typeface="Arial"/>
              </a:rPr>
              <a:t>Спасибо за внимание!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F1DC250-0BC1-4689-8F47-DDC6AD753426}"/>
              </a:ext>
            </a:extLst>
          </p:cNvPr>
          <p:cNvSpPr/>
          <p:nvPr/>
        </p:nvSpPr>
        <p:spPr>
          <a:xfrm>
            <a:off x="671018" y="476672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0000"/>
                </a:solidFill>
                <a:latin typeface="-apple-system"/>
              </a:rPr>
              <a:t>Японская мудрость издревле гласит:</a:t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-apple-system"/>
              </a:rPr>
              <a:t>"Великий квадрат не имеет пределов".</a:t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-apple-system"/>
              </a:rPr>
              <a:t>Попробуй простую фигурку сложить,</a:t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-apple-system"/>
              </a:rPr>
              <a:t>И вмиг увлечёт интересное дело.</a:t>
            </a:r>
            <a:endParaRPr lang="ru-RU" sz="28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734C8C8-209C-46BB-ABFF-CBAB9F5F3C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6" t="-7898" r="1256" b="2858"/>
          <a:stretch/>
        </p:blipFill>
        <p:spPr>
          <a:xfrm>
            <a:off x="611561" y="2060848"/>
            <a:ext cx="5328592" cy="3554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76F7116-A4AB-4D62-AFAA-8679C8663345}"/>
              </a:ext>
            </a:extLst>
          </p:cNvPr>
          <p:cNvSpPr/>
          <p:nvPr/>
        </p:nvSpPr>
        <p:spPr>
          <a:xfrm>
            <a:off x="251520" y="877532"/>
            <a:ext cx="5040560" cy="510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221615" algn="just">
              <a:lnSpc>
                <a:spcPct val="103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мастер</a:t>
            </a:r>
            <a:r>
              <a:rPr lang="ru-RU" sz="2000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  <a:r>
              <a:rPr lang="ru-RU" sz="2000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повысить мотивацию педагогов к овладению</a:t>
            </a:r>
            <a:r>
              <a:rPr lang="ru-RU" sz="20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техникой оригами и использованию её в работе с детьми.</a:t>
            </a:r>
            <a:endParaRPr lang="ru-RU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35"/>
              </a:lnSpc>
              <a:spcAft>
                <a:spcPts val="0"/>
              </a:spcAft>
            </a:pPr>
            <a:r>
              <a:rPr lang="ru-RU" sz="1200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000" b="1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1600" dirty="0">
              <a:solidFill>
                <a:srgbClr val="FFFF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рассмотреть оригами как вид декоративно-прикладного искусства и его значение для развития ребенка;</a:t>
            </a:r>
            <a:endParaRPr lang="ru-RU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3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педагогов с приемами выполнения поделок в технике оригами; </a:t>
            </a:r>
            <a:endParaRPr lang="ru-RU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3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условия для плодотворной работы участников мастер-класса.</a:t>
            </a:r>
            <a:endParaRPr lang="ru-RU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рефлексию мастер-класса.</a:t>
            </a:r>
            <a:endParaRPr lang="ru-RU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8F92F2-7485-478F-902D-32789DEF5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92080" y="3212976"/>
            <a:ext cx="3384376" cy="212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339307"/>
      </p:ext>
    </p:extLst>
  </p:cSld>
  <p:clrMapOvr>
    <a:masterClrMapping/>
  </p:clrMapOvr>
  <p:transition spd="slow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1340768"/>
            <a:ext cx="52223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sz="2000" b="1" dirty="0">
                <a:solidFill>
                  <a:srgbClr val="002060"/>
                </a:solidFill>
              </a:rPr>
              <a:t>Орига́ми— древнее искусство складывания фигурок из бумаги.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«Ори» в переводе с японского -  «складывать», «</a:t>
            </a:r>
            <a:r>
              <a:rPr lang="ru-RU" sz="2400" b="1" dirty="0" err="1">
                <a:solidFill>
                  <a:srgbClr val="002060"/>
                </a:solidFill>
              </a:rPr>
              <a:t>Ками</a:t>
            </a:r>
            <a:r>
              <a:rPr lang="ru-RU" sz="2400" b="1" dirty="0">
                <a:solidFill>
                  <a:srgbClr val="002060"/>
                </a:solidFill>
              </a:rPr>
              <a:t>» – бумага.</a:t>
            </a:r>
          </a:p>
          <a:p>
            <a:pPr algn="just"/>
            <a:r>
              <a:rPr lang="vi-VN" sz="2000" b="1" dirty="0">
                <a:solidFill>
                  <a:srgbClr val="002060"/>
                </a:solidFill>
              </a:rPr>
              <a:t> Искусство оригами своими корнями уходит в древний Китай, где и была изобретена бумага. Первоначально оригами использовалось в религиозных обрядах. Долгое время этот вид искусства был доступен только представителям высших сословий, где признаком хорошего тона было владение техникой складывания из бумаги.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285728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ОРИГАМИ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CD4501-0E45-4CFF-8102-168FCCF47F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22" y="4275606"/>
            <a:ext cx="3009528" cy="2582394"/>
          </a:xfrm>
          <a:prstGeom prst="rect">
            <a:avLst/>
          </a:prstGeom>
        </p:spPr>
      </p:pic>
      <p:pic>
        <p:nvPicPr>
          <p:cNvPr id="9" name="Рисунок 8" descr="Изображение выглядит как зонт, аксессуар, воздушный змей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D223B22-AAD1-4029-9CFD-103DB14C55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34811"/>
            <a:ext cx="1379159" cy="137915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0B24303-26B8-4403-B22F-9428306720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546" y="2287780"/>
            <a:ext cx="1355754" cy="1934028"/>
          </a:xfrm>
          <a:prstGeom prst="rect">
            <a:avLst/>
          </a:prstGeom>
        </p:spPr>
      </p:pic>
      <p:pic>
        <p:nvPicPr>
          <p:cNvPr id="13" name="Рисунок 12" descr="Изображение выглядит как объек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6DEF7341-8749-4E4E-887E-37A6DAF3E6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09" y="1128707"/>
            <a:ext cx="1772960" cy="1159073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72547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Немного  истории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8520" y="1484784"/>
            <a:ext cx="4789766" cy="5214974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lnSpc>
                <a:spcPct val="90000"/>
              </a:lnSpc>
              <a:buNone/>
              <a:defRPr/>
            </a:pPr>
            <a:r>
              <a:rPr lang="ru-RU" b="1" dirty="0">
                <a:solidFill>
                  <a:srgbClr val="002060"/>
                </a:solidFill>
              </a:rPr>
              <a:t>      </a:t>
            </a:r>
            <a:r>
              <a:rPr lang="ru-RU" sz="2800" b="1" dirty="0">
                <a:solidFill>
                  <a:srgbClr val="002060"/>
                </a:solidFill>
              </a:rPr>
              <a:t>Две тысячи лет назад китайцы изобрели бумагу. Примерно тогда же и появилось искусство оригами. </a:t>
            </a:r>
          </a:p>
          <a:p>
            <a:pPr marL="457200" indent="-457200" algn="just">
              <a:lnSpc>
                <a:spcPct val="90000"/>
              </a:lnSpc>
              <a:buNone/>
              <a:defRPr/>
            </a:pPr>
            <a:r>
              <a:rPr lang="ru-RU" sz="2800" b="1" dirty="0">
                <a:solidFill>
                  <a:srgbClr val="002060"/>
                </a:solidFill>
              </a:rPr>
              <a:t>      Но считается, что искусство оригами зародилось в Японии и оно даже старше, чем бумага. Первые фигурки оригами возникли  из искусства драпировки ткани при   изготовлении традиционной </a:t>
            </a:r>
          </a:p>
          <a:p>
            <a:pPr marL="0" indent="-457200" algn="just">
              <a:spcBef>
                <a:spcPts val="0"/>
              </a:spcBef>
              <a:buNone/>
              <a:defRPr/>
            </a:pPr>
            <a:r>
              <a:rPr lang="ru-RU" sz="2800" b="1" dirty="0">
                <a:solidFill>
                  <a:srgbClr val="002060"/>
                </a:solidFill>
              </a:rPr>
              <a:t>      японской одежды.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4" name="Picture 16" descr="Картинка 36 из 2289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452938"/>
            <a:ext cx="2654808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8" descr="Картинка 30 из 20213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74013" y="4092271"/>
            <a:ext cx="282526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090172"/>
            <a:ext cx="38164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+mj-lt"/>
              </a:rPr>
              <a:t>Знаменитый японский мастер оригами </a:t>
            </a:r>
            <a:r>
              <a:rPr lang="ru-RU" sz="2800" b="1" dirty="0" err="1">
                <a:solidFill>
                  <a:srgbClr val="002060"/>
                </a:solidFill>
                <a:latin typeface="+mj-lt"/>
              </a:rPr>
              <a:t>Акира</a:t>
            </a:r>
            <a:r>
              <a:rPr lang="ru-RU" sz="28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+mj-lt"/>
              </a:rPr>
              <a:t>Йошизава</a:t>
            </a:r>
            <a:r>
              <a:rPr lang="ru-RU" sz="2800" b="1" dirty="0">
                <a:solidFill>
                  <a:srgbClr val="002060"/>
                </a:solidFill>
                <a:latin typeface="+mj-lt"/>
              </a:rPr>
              <a:t> придумал «азбуку оригами». 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+mj-lt"/>
              </a:rPr>
              <a:t>Это </a:t>
            </a:r>
            <a:r>
              <a:rPr lang="ru-RU" sz="2800" b="1" dirty="0">
                <a:solidFill>
                  <a:srgbClr val="0070C0"/>
                </a:solidFill>
                <a:latin typeface="+mj-lt"/>
                <a:hlinkClick r:id="" action="ppaction://noaction"/>
              </a:rPr>
              <a:t>условные знаки </a:t>
            </a:r>
            <a:r>
              <a:rPr lang="ru-RU" sz="2800" b="1" dirty="0">
                <a:solidFill>
                  <a:srgbClr val="0070C0"/>
                </a:solidFill>
                <a:latin typeface="+mj-lt"/>
              </a:rPr>
              <a:t>и </a:t>
            </a:r>
            <a:r>
              <a:rPr lang="ru-RU" sz="2800" b="1" dirty="0">
                <a:solidFill>
                  <a:srgbClr val="0070C0"/>
                </a:solidFill>
                <a:latin typeface="+mj-lt"/>
                <a:hlinkClick r:id="" action="ppaction://noaction"/>
              </a:rPr>
              <a:t>базовые формы</a:t>
            </a:r>
            <a:endParaRPr lang="ru-RU" sz="28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970545"/>
            <a:ext cx="3535357" cy="4916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84615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Базовые формы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E2AA613A-5073-43F3-A915-2AC8E8062D30}"/>
              </a:ext>
            </a:extLst>
          </p:cNvPr>
          <p:cNvSpPr/>
          <p:nvPr/>
        </p:nvSpPr>
        <p:spPr>
          <a:xfrm>
            <a:off x="287528" y="692696"/>
            <a:ext cx="8568944" cy="5851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753"/>
            <a:ext cx="8229600" cy="7143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Условные знаки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680CC6B4-0299-430B-A20B-32B6DCB8108F}"/>
              </a:ext>
            </a:extLst>
          </p:cNvPr>
          <p:cNvSpPr/>
          <p:nvPr/>
        </p:nvSpPr>
        <p:spPr>
          <a:xfrm>
            <a:off x="719582" y="737288"/>
            <a:ext cx="7704835" cy="5851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89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Значение  оригами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472518" cy="5286412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Оригами развивает мелкую моторику рук.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Укрепляет внимание и усидчивость.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 Занятия оригами безопасны, ведь для работы не требуется ничего кроме бумаги.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 Развивает творчество (можно показать целый театр с помощью поделок оригами)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altLang="ja-JP" sz="2400" b="1" dirty="0">
                <a:solidFill>
                  <a:srgbClr val="002060"/>
                </a:solidFill>
              </a:rPr>
              <a:t> Развивает память, мышление, пространственное воображение, сообразительность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altLang="ja-JP" sz="2400" b="1" dirty="0">
                <a:solidFill>
                  <a:srgbClr val="002060"/>
                </a:solidFill>
              </a:rPr>
              <a:t> Оригами, гармонично развивает оба полушария головного мозга, движения пальцев становятся более точными. Ведь чтобы получилась красивая фигурка, нужны аккуратность, внимание, сосредоточенность.(это очень важно для тех, кто учится писать)</a:t>
            </a:r>
          </a:p>
          <a:p>
            <a:pPr>
              <a:lnSpc>
                <a:spcPct val="80000"/>
              </a:lnSpc>
            </a:pPr>
            <a:endParaRPr lang="ru-RU" altLang="ja-JP" sz="1600" b="1" dirty="0">
              <a:solidFill>
                <a:srgbClr val="663300"/>
              </a:solidFill>
            </a:endParaRP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ransition spd="slow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480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Что дают ребенку занятия оригами</a:t>
            </a:r>
            <a:endParaRPr lang="ru-RU" sz="3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80728"/>
            <a:ext cx="7560840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совершенствование координации тонких движений пальцев;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терпение и внимательность;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развитие способности четко формулировать мысль;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обучение элементам логического и абстрактного мышления;</a:t>
            </a:r>
          </a:p>
          <a:p>
            <a:pPr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развитие усидчивости, наблюдательности, памяти и пространственного конструирования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716A4EC-F177-4D31-A84D-EF52E39430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12160" y="4077072"/>
            <a:ext cx="2863130" cy="2671021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470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-apple-system</vt:lpstr>
      <vt:lpstr>Arial</vt:lpstr>
      <vt:lpstr>Calibri</vt:lpstr>
      <vt:lpstr>Comic Sans MS</vt:lpstr>
      <vt:lpstr>Symbol</vt:lpstr>
      <vt:lpstr>Times New Roman</vt:lpstr>
      <vt:lpstr>Wingdings</vt:lpstr>
      <vt:lpstr>Тема Office</vt:lpstr>
      <vt:lpstr>Муниципальное бюджетное образовательное учреждение «Детский сад комбинированного вида №13»      </vt:lpstr>
      <vt:lpstr>Презентация PowerPoint</vt:lpstr>
      <vt:lpstr>Презентация PowerPoint</vt:lpstr>
      <vt:lpstr>Немного  истории</vt:lpstr>
      <vt:lpstr>Презентация PowerPoint</vt:lpstr>
      <vt:lpstr>Базовые формы</vt:lpstr>
      <vt:lpstr>Условные знаки</vt:lpstr>
      <vt:lpstr>Значение  оригами</vt:lpstr>
      <vt:lpstr>Что дают ребенку занятия оригами</vt:lpstr>
      <vt:lpstr> Изготовление поделок из бумаги: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гнорадшгнщшгщшнлрплжгнзщшнш8гненронол</dc:title>
  <dc:creator>Admin</dc:creator>
  <cp:lastModifiedBy>Пользователь</cp:lastModifiedBy>
  <cp:revision>67</cp:revision>
  <dcterms:created xsi:type="dcterms:W3CDTF">2015-05-18T16:17:49Z</dcterms:created>
  <dcterms:modified xsi:type="dcterms:W3CDTF">2021-12-21T04:47:48Z</dcterms:modified>
</cp:coreProperties>
</file>