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9" r:id="rId14"/>
    <p:sldId id="267" r:id="rId1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0" autoAdjust="0"/>
  </p:normalViewPr>
  <p:slideViewPr>
    <p:cSldViewPr snapToGrid="0">
      <p:cViewPr varScale="1">
        <p:scale>
          <a:sx n="93" d="100"/>
          <a:sy n="93" d="100"/>
        </p:scale>
        <p:origin x="-720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4212561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1f8ad048dd1616f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1f8ad048dd1616f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1f8ad048dd1616f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21f8ad048dd1616f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1f8ad048dd1616f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1f8ad048dd1616f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1f8ad048dd1616f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1f8ad048dd1616f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1f8ad048dd1616f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1f8ad048dd1616f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1f8ad048dd1616f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1f8ad048dd1616f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1f8ad048dd1616f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1f8ad048dd1616f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1f8ad048dd1616f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1f8ad048dd1616f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1f8ad048dd1616f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21f8ad048dd1616f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1f8ad048dd1616f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1f8ad048dd1616f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1f8ad048dd1616f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1f8ad048dd1616f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1f8ad048dd1616f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1f8ad048dd1616f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22858"/>
            <a:ext cx="9067800" cy="5166955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926BC-8E78-4CCF-A7B2-8DF8460C404D}" type="datetime1">
              <a:rPr lang="en-US" smtClean="0"/>
              <a:pPr/>
              <a:t>2/10/2022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  <p:sp>
        <p:nvSpPr>
          <p:cNvPr id="113" name="Rectangle 112"/>
          <p:cNvSpPr/>
          <p:nvPr/>
        </p:nvSpPr>
        <p:spPr>
          <a:xfrm>
            <a:off x="0" y="1428750"/>
            <a:ext cx="4953000" cy="23431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1543050"/>
            <a:ext cx="4801394" cy="2115741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97819"/>
            <a:ext cx="4419600" cy="1200245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800350"/>
            <a:ext cx="4419600" cy="8001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72853-67FE-4B33-8352-7E4108629A36}" type="datetime1">
              <a:rPr lang="en-US" smtClean="0"/>
              <a:pPr/>
              <a:t>2/10/2022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43FD-ABDB-43CF-A014-C9419E2A3211}" type="datetime1">
              <a:rPr lang="en-US" smtClean="0"/>
              <a:pPr/>
              <a:t>2/10/2022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250A7-F2AC-4A3A-BAC6-4433188AF404}" type="datetime1">
              <a:rPr lang="en-US" smtClean="0"/>
              <a:pPr/>
              <a:t>2/10/2022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2" y="-22859"/>
            <a:ext cx="9067799" cy="363474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3233376"/>
            <a:ext cx="9144000" cy="14287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3290526"/>
            <a:ext cx="9144000" cy="119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4603785"/>
            <a:ext cx="9144000" cy="119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216023"/>
            <a:ext cx="8305800" cy="310987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3347676"/>
            <a:ext cx="8305800" cy="8572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85BE-30D6-45E9-9828-9A90A2D6DF6D}" type="datetime1">
              <a:rPr lang="en-US" smtClean="0"/>
              <a:pPr/>
              <a:t>2/10/2022</a:t>
            </a:fld>
            <a:endParaRPr lang="en-US" dirty="0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603B8-852C-4305-A8B5-259A7A1815FE}" type="datetime1">
              <a:rPr lang="en-US" smtClean="0"/>
              <a:pPr/>
              <a:t>2/10/2022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025EA-66B7-4B75-BC7E-E841861BC2EE}" type="datetime1">
              <a:rPr lang="en-US" smtClean="0"/>
              <a:pPr/>
              <a:t>2/10/2022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081B-7565-4E7A-9F9F-F1076E2DDB85}" type="datetime1">
              <a:rPr lang="en-US" smtClean="0"/>
              <a:pPr/>
              <a:t>2/10/2022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E28A-3A4F-4E6B-B567-EC8C4C5EF7EB}" type="datetime1">
              <a:rPr lang="en-US" smtClean="0"/>
              <a:pPr/>
              <a:t>2/10/2022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04788"/>
            <a:ext cx="548640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08A9-3E88-45E3-A460-6C4313B1A85D}" type="datetime1">
              <a:rPr lang="en-US" smtClean="0"/>
              <a:pPr/>
              <a:t>2/10/2022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  <p:sp>
        <p:nvSpPr>
          <p:cNvPr id="37" name="Rectangle 36"/>
          <p:cNvSpPr/>
          <p:nvPr/>
        </p:nvSpPr>
        <p:spPr>
          <a:xfrm>
            <a:off x="0" y="1172718"/>
            <a:ext cx="2761488" cy="248488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505347" y="2415905"/>
            <a:ext cx="226314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284732"/>
            <a:ext cx="2651760" cy="119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3550158"/>
            <a:ext cx="2651760" cy="119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426464"/>
            <a:ext cx="2377440" cy="10287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2455164"/>
            <a:ext cx="2377440" cy="10287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285750"/>
            <a:ext cx="5562600" cy="42291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CF1C-1A92-4FD7-820B-88967322F7A9}" type="datetime1">
              <a:rPr lang="en-US" smtClean="0"/>
              <a:pPr/>
              <a:t>2/10/2022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  <p:sp>
        <p:nvSpPr>
          <p:cNvPr id="33" name="Rectangle 32"/>
          <p:cNvSpPr/>
          <p:nvPr/>
        </p:nvSpPr>
        <p:spPr>
          <a:xfrm>
            <a:off x="0" y="1172718"/>
            <a:ext cx="2761488" cy="248488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505347" y="2415905"/>
            <a:ext cx="226314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284732"/>
            <a:ext cx="2651760" cy="119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3550158"/>
            <a:ext cx="2651760" cy="119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428750"/>
            <a:ext cx="2377440" cy="10287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2457450"/>
            <a:ext cx="2377440" cy="10287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02870"/>
            <a:ext cx="8869680" cy="493776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343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48785BE-30D6-45E9-9828-9A90A2D6DF6D}" type="datetime1">
              <a:rPr lang="en-US" smtClean="0"/>
              <a:pPr/>
              <a:t>2/10/2022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4734306"/>
            <a:ext cx="34817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343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914399" y="2150225"/>
            <a:ext cx="73152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" name="Рисунок 4" descr="essay-clipart-kid-news-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399" y="574229"/>
            <a:ext cx="7218381" cy="406969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8342" y="315687"/>
            <a:ext cx="8436429" cy="441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0743" y="304800"/>
            <a:ext cx="8196944" cy="44631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32734" y="505609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24200" y="318054"/>
            <a:ext cx="2158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«Снегири»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0551" y="1097278"/>
            <a:ext cx="5527475" cy="27699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Вот на ветках, посмотри,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красных майках снегири.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Распушили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перышки,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греются на солнышке.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Головой вертят, улететь хотят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11" name="Рисунок 10" descr="4cd56d07-edc2-58da-b8f5-0e122df889a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9172" y="610442"/>
            <a:ext cx="3327700" cy="187183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3839" y="566375"/>
            <a:ext cx="86630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/>
            <a:endParaRPr lang="ru-RU" sz="2400" dirty="0" smtClean="0"/>
          </a:p>
          <a:p>
            <a:pPr lvl="0" algn="just" fontAlgn="base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Улучшается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память, внимательность, воображение, фантазия.</a:t>
            </a:r>
          </a:p>
          <a:p>
            <a:pPr lvl="0" algn="just" fontAlgn="base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речь, увеличивается словарный запас.</a:t>
            </a:r>
          </a:p>
          <a:p>
            <a:pPr lvl="0" algn="just" fontAlgn="base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Формируется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 выстраивать логические цепочки, легко запоминать  информацию.</a:t>
            </a:r>
          </a:p>
          <a:p>
            <a:pPr lvl="0" algn="just" fontAlgn="base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Пересказ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сказок, рассказов и заучивание стихов, для дошкольника превращается в увлекательную игру.</a:t>
            </a:r>
          </a:p>
          <a:p>
            <a:pPr marL="342900" indent="-342900">
              <a:buFontTx/>
              <a:buChar char="-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b9023ee4f24c9c47e9364f4bb81665f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666" y="3238537"/>
            <a:ext cx="2183077" cy="177815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115" y="348344"/>
            <a:ext cx="8273142" cy="43869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5752" y="333487"/>
            <a:ext cx="59920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МДОУ «Детский сад №119» г.Саратова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10800000" flipV="1">
            <a:off x="731520" y="1777670"/>
            <a:ext cx="77670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   </a:t>
            </a:r>
            <a:r>
              <a:rPr lang="ru-RU" sz="2400" b="1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«Использование приёмов мнемотехники для развития связной речи детей дошкольного возраста»</a:t>
            </a:r>
            <a:endParaRPr lang="ru-RU" b="1" dirty="0">
              <a:solidFill>
                <a:srgbClr val="080808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73899" y="3337381"/>
            <a:ext cx="40233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Презентацию подготовила: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 Петрова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Р.К.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08960" y="4367605"/>
            <a:ext cx="11657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02.02.2022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9366" y="516366"/>
            <a:ext cx="89787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Мнемотехника-это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система методов и приёмов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облегчающих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процесс запоминания , сохранения и воспроизведения информации.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97838" y="2467873"/>
            <a:ext cx="39783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Используется для заучивания стихотворения , составления описательного рассказа , и пересказа текста.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шко-ьник-ержа-книгу-с-гигантским-каран-ашем-9399460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110" y="1941817"/>
            <a:ext cx="3474719" cy="262177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5171" y="304801"/>
            <a:ext cx="8055429" cy="45284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" y="304801"/>
            <a:ext cx="8011885" cy="45393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1886" y="391886"/>
            <a:ext cx="8392885" cy="4332514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" y="239486"/>
            <a:ext cx="8436429" cy="449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5686" y="223158"/>
            <a:ext cx="8392885" cy="45556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1886" y="250371"/>
            <a:ext cx="8382000" cy="45284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144</TotalTime>
  <Words>130</Words>
  <Application>Microsoft Office PowerPoint</Application>
  <PresentationFormat>Экран (16:9)</PresentationFormat>
  <Paragraphs>18</Paragraphs>
  <Slides>14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Паркет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Садик 119</cp:lastModifiedBy>
  <cp:revision>19</cp:revision>
  <dcterms:modified xsi:type="dcterms:W3CDTF">2022-02-10T07:06:40Z</dcterms:modified>
</cp:coreProperties>
</file>