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0.jpeg"/><Relationship Id="rId5" Type="http://schemas.openxmlformats.org/officeDocument/2006/relationships/image" Target="../media/image17.jpeg"/><Relationship Id="rId10" Type="http://schemas.openxmlformats.org/officeDocument/2006/relationships/slide" Target="slide12.xml"/><Relationship Id="rId4" Type="http://schemas.openxmlformats.org/officeDocument/2006/relationships/image" Target="../media/image4.png"/><Relationship Id="rId9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slide" Target="slide14.xml"/><Relationship Id="rId10" Type="http://schemas.openxmlformats.org/officeDocument/2006/relationships/image" Target="../media/image13.jpeg"/><Relationship Id="rId4" Type="http://schemas.openxmlformats.org/officeDocument/2006/relationships/image" Target="../media/image4.png"/><Relationship Id="rId9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11" Type="http://schemas.openxmlformats.org/officeDocument/2006/relationships/image" Target="../media/image10.jpe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4.png"/><Relationship Id="rId9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0.jpeg"/><Relationship Id="rId5" Type="http://schemas.openxmlformats.org/officeDocument/2006/relationships/image" Target="../media/image5.png"/><Relationship Id="rId10" Type="http://schemas.openxmlformats.org/officeDocument/2006/relationships/image" Target="../media/image9.jpeg"/><Relationship Id="rId4" Type="http://schemas.openxmlformats.org/officeDocument/2006/relationships/image" Target="../media/image4.pn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slide" Target="slide6.xml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0.jpe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4.png"/><Relationship Id="rId9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png"/><Relationship Id="rId7" Type="http://schemas.openxmlformats.org/officeDocument/2006/relationships/slide" Target="slide10.xml"/><Relationship Id="rId12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0.jpeg"/><Relationship Id="rId5" Type="http://schemas.openxmlformats.org/officeDocument/2006/relationships/image" Target="../media/image5.png"/><Relationship Id="rId10" Type="http://schemas.openxmlformats.org/officeDocument/2006/relationships/image" Target="../media/image9.jpeg"/><Relationship Id="rId4" Type="http://schemas.openxmlformats.org/officeDocument/2006/relationships/image" Target="../media/image4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772400" cy="1470025"/>
          </a:xfrm>
        </p:spPr>
        <p:txBody>
          <a:bodyPr>
            <a:noAutofit/>
          </a:bodyPr>
          <a:lstStyle/>
          <a:p>
            <a:r>
              <a:rPr lang="ru-RU" sz="1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ngLiU-ExtB" pitchFamily="18" charset="-120"/>
              </a:rPr>
              <a:t>НАЙДИ ДОМ</a:t>
            </a:r>
            <a:endParaRPr lang="ru-RU" sz="120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MingLiU-ExtB" pitchFamily="18" charset="-12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>
              <a:ea typeface="MingLiU-ExtB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QR6\Desktop\4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4464" y="571480"/>
            <a:ext cx="8320940" cy="563074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R6\Desktop\Maailmajaod_pd.pn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0" y="285728"/>
            <a:ext cx="8984499" cy="6357982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03191">
            <a:off x="2421722" y="3484545"/>
            <a:ext cx="838577" cy="54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 descr="Обои небо, свет, горы, растительность, пустыня, кактусы, Америка картинки  на рабочий стол, раздел пейзажи - скачать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9320878">
            <a:off x="1524186" y="1507624"/>
            <a:ext cx="1025315" cy="654293"/>
          </a:xfrm>
          <a:prstGeom prst="rect">
            <a:avLst/>
          </a:prstGeom>
          <a:noFill/>
        </p:spPr>
      </p:pic>
      <p:pic>
        <p:nvPicPr>
          <p:cNvPr id="1033" name="Picture 9" descr="Растения Африки - презентация, доклад, проект скачать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654534">
            <a:off x="4000496" y="2357430"/>
            <a:ext cx="1047757" cy="785818"/>
          </a:xfrm>
          <a:prstGeom prst="rect">
            <a:avLst/>
          </a:prstGeom>
          <a:noFill/>
        </p:spPr>
      </p:pic>
      <p:pic>
        <p:nvPicPr>
          <p:cNvPr id="1035" name="Picture 11" descr="Растительный и животный мир России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928670"/>
            <a:ext cx="714380" cy="642942"/>
          </a:xfrm>
          <a:prstGeom prst="rect">
            <a:avLst/>
          </a:prstGeom>
          <a:noFill/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0930196">
            <a:off x="5715742" y="1245521"/>
            <a:ext cx="114300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4" name="Picture 20" descr="Животный мир Австралии - загадка кенгуру | Давайте мечтать вместе!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266389">
            <a:off x="7129322" y="4193624"/>
            <a:ext cx="797480" cy="493076"/>
          </a:xfrm>
          <a:prstGeom prst="rect">
            <a:avLst/>
          </a:prstGeom>
          <a:noFill/>
        </p:spPr>
      </p:pic>
      <p:pic>
        <p:nvPicPr>
          <p:cNvPr id="1046" name="Picture 22" descr="10 удивительных фактов об Антарктиде | City.Travel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86248" y="5929330"/>
            <a:ext cx="1143008" cy="65258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9000"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decel="100000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decel="100000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QR6\Desktop\6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8167538" cy="600079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R6\Desktop\Maailmajaod_pd.pn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0" y="285728"/>
            <a:ext cx="8984499" cy="6357982"/>
          </a:xfrm>
          <a:prstGeom prst="rect">
            <a:avLst/>
          </a:prstGeom>
          <a:noFill/>
        </p:spPr>
      </p:pic>
      <p:pic>
        <p:nvPicPr>
          <p:cNvPr id="1029" name="Picture 5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03191">
            <a:off x="2421722" y="3484545"/>
            <a:ext cx="838577" cy="54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 descr="Обои небо, свет, горы, растительность, пустыня, кактусы, Америка картинки  на рабочий стол, раздел пейзажи - скачать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320878">
            <a:off x="1524186" y="1507624"/>
            <a:ext cx="1025315" cy="654293"/>
          </a:xfrm>
          <a:prstGeom prst="rect">
            <a:avLst/>
          </a:prstGeom>
          <a:noFill/>
        </p:spPr>
      </p:pic>
      <p:pic>
        <p:nvPicPr>
          <p:cNvPr id="1033" name="Picture 9" descr="Растения Африки - презентация, доклад, проект скачать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654534">
            <a:off x="4000496" y="2357430"/>
            <a:ext cx="1047757" cy="785818"/>
          </a:xfrm>
          <a:prstGeom prst="rect">
            <a:avLst/>
          </a:prstGeom>
          <a:noFill/>
        </p:spPr>
      </p:pic>
      <p:pic>
        <p:nvPicPr>
          <p:cNvPr id="1035" name="Picture 11" descr="Растительный и животный мир России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928670"/>
            <a:ext cx="714380" cy="642942"/>
          </a:xfrm>
          <a:prstGeom prst="rect">
            <a:avLst/>
          </a:prstGeom>
          <a:noFill/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0930196">
            <a:off x="5715742" y="1245521"/>
            <a:ext cx="114300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4" name="Picture 20" descr="Животный мир Австралии - загадка кенгуру | Давайте мечтать вместе!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266389">
            <a:off x="7129322" y="4193624"/>
            <a:ext cx="797480" cy="493076"/>
          </a:xfrm>
          <a:prstGeom prst="rect">
            <a:avLst/>
          </a:prstGeom>
          <a:noFill/>
        </p:spPr>
      </p:pic>
      <p:pic>
        <p:nvPicPr>
          <p:cNvPr id="1046" name="Picture 22" descr="10 удивительных фактов об Антарктиде | City.Travel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86248" y="5929330"/>
            <a:ext cx="1143008" cy="65258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decel="100000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decel="100000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4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4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decel="100000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decel="100000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QR6\Desktop\dkbrz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358214" cy="579410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R6\Desktop\Maailmajaod_pd.pn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0" y="285728"/>
            <a:ext cx="8984499" cy="6357982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03191">
            <a:off x="2421722" y="3484545"/>
            <a:ext cx="838577" cy="54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 descr="Обои небо, свет, горы, растительность, пустыня, кактусы, Америка картинки  на рабочий стол, раздел пейзажи - скачать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320878">
            <a:off x="1524186" y="1507624"/>
            <a:ext cx="1025315" cy="654293"/>
          </a:xfrm>
          <a:prstGeom prst="rect">
            <a:avLst/>
          </a:prstGeom>
          <a:noFill/>
        </p:spPr>
      </p:pic>
      <p:pic>
        <p:nvPicPr>
          <p:cNvPr id="1033" name="Picture 9" descr="Растения Африки - презентация, доклад, проект скачать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654534">
            <a:off x="4000496" y="2357430"/>
            <a:ext cx="1047757" cy="785818"/>
          </a:xfrm>
          <a:prstGeom prst="rect">
            <a:avLst/>
          </a:prstGeom>
          <a:noFill/>
        </p:spPr>
      </p:pic>
      <p:pic>
        <p:nvPicPr>
          <p:cNvPr id="1035" name="Picture 11" descr="Растительный и животный мир России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928670"/>
            <a:ext cx="714380" cy="642942"/>
          </a:xfrm>
          <a:prstGeom prst="rect">
            <a:avLst/>
          </a:prstGeom>
          <a:noFill/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0930196">
            <a:off x="5715742" y="1245521"/>
            <a:ext cx="114300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4" name="Picture 20" descr="Животный мир Австралии - загадка кенгуру | Давайте мечтать вместе!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266389">
            <a:off x="7129322" y="4193624"/>
            <a:ext cx="797480" cy="493076"/>
          </a:xfrm>
          <a:prstGeom prst="rect">
            <a:avLst/>
          </a:prstGeom>
          <a:noFill/>
        </p:spPr>
      </p:pic>
      <p:pic>
        <p:nvPicPr>
          <p:cNvPr id="1046" name="Picture 22" descr="10 удивительных фактов об Антарктиде | City.Travel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86248" y="5929330"/>
            <a:ext cx="1143008" cy="65258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decel="100000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decel="100000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4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4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decel="100000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decel="100000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1000" b="1" dirty="0" smtClean="0"/>
              <a:t>ТЫ МОЛОДЕЦ!</a:t>
            </a:r>
            <a:endParaRPr lang="ru-RU" sz="11000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6000" b="1" dirty="0"/>
          </a:p>
        </p:txBody>
      </p:sp>
      <p:pic>
        <p:nvPicPr>
          <p:cNvPr id="15362" name="Picture 2" descr="C:\Users\QR6\Desktop\ZFotoS--ChlIndy_674995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9" y="611809"/>
            <a:ext cx="7858180" cy="5640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R6\Desktop\Maailmajaod_pd.pn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0" y="285728"/>
            <a:ext cx="8984499" cy="6357982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03191">
            <a:off x="2421722" y="3484545"/>
            <a:ext cx="838577" cy="54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 descr="Обои небо, свет, горы, растительность, пустыня, кактусы, Америка картинки  на рабочий стол, раздел пейзажи - скачать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9320878">
            <a:off x="1524186" y="1507624"/>
            <a:ext cx="1025315" cy="654293"/>
          </a:xfrm>
          <a:prstGeom prst="rect">
            <a:avLst/>
          </a:prstGeom>
          <a:noFill/>
        </p:spPr>
      </p:pic>
      <p:pic>
        <p:nvPicPr>
          <p:cNvPr id="1033" name="Picture 9" descr="Растения Африки - презентация, доклад, проект скачать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654534">
            <a:off x="4000496" y="2357430"/>
            <a:ext cx="1047757" cy="785818"/>
          </a:xfrm>
          <a:prstGeom prst="rect">
            <a:avLst/>
          </a:prstGeom>
          <a:noFill/>
        </p:spPr>
      </p:pic>
      <p:pic>
        <p:nvPicPr>
          <p:cNvPr id="1035" name="Picture 11" descr="Растительный и животный мир России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928670"/>
            <a:ext cx="714380" cy="642942"/>
          </a:xfrm>
          <a:prstGeom prst="rect">
            <a:avLst/>
          </a:prstGeom>
          <a:noFill/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0930196">
            <a:off x="5715742" y="1245521"/>
            <a:ext cx="114300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4" name="Picture 20" descr="Животный мир Австралии - загадка кенгуру | Давайте мечтать вместе!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266389">
            <a:off x="7129322" y="4193624"/>
            <a:ext cx="797480" cy="493076"/>
          </a:xfrm>
          <a:prstGeom prst="rect">
            <a:avLst/>
          </a:prstGeom>
          <a:noFill/>
        </p:spPr>
      </p:pic>
      <p:pic>
        <p:nvPicPr>
          <p:cNvPr id="1046" name="Picture 22" descr="10 удивительных фактов об Антарктиде | City.Travel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86248" y="5929330"/>
            <a:ext cx="1143008" cy="65258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9000"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4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4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decel="1000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decel="1000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QR6\Desktop\article4205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781" y="571480"/>
            <a:ext cx="8251623" cy="547390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R6\Desktop\Maailmajaod_pd.pn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0" y="285728"/>
            <a:ext cx="8984499" cy="6357982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03191">
            <a:off x="2421722" y="3484545"/>
            <a:ext cx="838577" cy="54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 descr="Обои небо, свет, горы, растительность, пустыня, кактусы, Америка картинки  на рабочий стол, раздел пейзажи - скачать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9320878">
            <a:off x="1524186" y="1507624"/>
            <a:ext cx="1025315" cy="654293"/>
          </a:xfrm>
          <a:prstGeom prst="rect">
            <a:avLst/>
          </a:prstGeom>
          <a:noFill/>
        </p:spPr>
      </p:pic>
      <p:pic>
        <p:nvPicPr>
          <p:cNvPr id="1033" name="Picture 9" descr="Растения Африки - презентация, доклад, проект скачать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654534">
            <a:off x="4000496" y="2357430"/>
            <a:ext cx="1047757" cy="785818"/>
          </a:xfrm>
          <a:prstGeom prst="rect">
            <a:avLst/>
          </a:prstGeom>
          <a:noFill/>
        </p:spPr>
      </p:pic>
      <p:pic>
        <p:nvPicPr>
          <p:cNvPr id="1035" name="Picture 11" descr="Растительный и животный мир России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928670"/>
            <a:ext cx="714380" cy="642942"/>
          </a:xfrm>
          <a:prstGeom prst="rect">
            <a:avLst/>
          </a:prstGeom>
          <a:noFill/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0930196">
            <a:off x="5715742" y="1245521"/>
            <a:ext cx="114300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4" name="Picture 20" descr="Животный мир Австралии - загадка кенгуру | Давайте мечтать вместе!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266389">
            <a:off x="7129322" y="4193624"/>
            <a:ext cx="797480" cy="493076"/>
          </a:xfrm>
          <a:prstGeom prst="rect">
            <a:avLst/>
          </a:prstGeom>
          <a:noFill/>
        </p:spPr>
      </p:pic>
      <p:pic>
        <p:nvPicPr>
          <p:cNvPr id="1046" name="Picture 22" descr="10 удивительных фактов об Антарктиде | City.Travel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86248" y="5929330"/>
            <a:ext cx="1143008" cy="65258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9000"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QR6\Desktop\Namibie_Etosha_Leopard_01edit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40977" y="571480"/>
            <a:ext cx="8052702" cy="564360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R6\Desktop\Maailmajaod_pd.pn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0" y="285728"/>
            <a:ext cx="8984499" cy="6357982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03191">
            <a:off x="2421722" y="3484545"/>
            <a:ext cx="838577" cy="54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 descr="Обои небо, свет, горы, растительность, пустыня, кактусы, Америка картинки  на рабочий стол, раздел пейзажи - скачать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9320878">
            <a:off x="1524186" y="1507624"/>
            <a:ext cx="1025315" cy="654293"/>
          </a:xfrm>
          <a:prstGeom prst="rect">
            <a:avLst/>
          </a:prstGeom>
          <a:noFill/>
        </p:spPr>
      </p:pic>
      <p:pic>
        <p:nvPicPr>
          <p:cNvPr id="1033" name="Picture 9" descr="Растения Африки - презентация, доклад, проект скачать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654534">
            <a:off x="4000496" y="2357430"/>
            <a:ext cx="1047757" cy="785818"/>
          </a:xfrm>
          <a:prstGeom prst="rect">
            <a:avLst/>
          </a:prstGeom>
          <a:noFill/>
        </p:spPr>
      </p:pic>
      <p:pic>
        <p:nvPicPr>
          <p:cNvPr id="1035" name="Picture 11" descr="Растительный и животный мир России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928670"/>
            <a:ext cx="714380" cy="642942"/>
          </a:xfrm>
          <a:prstGeom prst="rect">
            <a:avLst/>
          </a:prstGeom>
          <a:noFill/>
        </p:spPr>
      </p:pic>
      <p:pic>
        <p:nvPicPr>
          <p:cNvPr id="1042" name="Picture 18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0930196">
            <a:off x="5715742" y="1245521"/>
            <a:ext cx="114300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4" name="Picture 20" descr="Животный мир Австралии - загадка кенгуру | Давайте мечтать вместе!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266389">
            <a:off x="7129322" y="4193624"/>
            <a:ext cx="797480" cy="493076"/>
          </a:xfrm>
          <a:prstGeom prst="rect">
            <a:avLst/>
          </a:prstGeom>
          <a:noFill/>
        </p:spPr>
      </p:pic>
      <p:pic>
        <p:nvPicPr>
          <p:cNvPr id="1046" name="Picture 22" descr="10 удивительных фактов об Антарктиде | City.Travel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86248" y="5929330"/>
            <a:ext cx="1143008" cy="65258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8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9000"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QR6\Desktop\unnamed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571480"/>
            <a:ext cx="8286808" cy="5442787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QR6\Desktop\Maailmajaod_pd.pn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0" y="285728"/>
            <a:ext cx="8984499" cy="6357982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03191">
            <a:off x="2421722" y="3484545"/>
            <a:ext cx="838577" cy="54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 descr="Обои небо, свет, горы, растительность, пустыня, кактусы, Америка картинки  на рабочий стол, раздел пейзажи - скачать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9320878">
            <a:off x="1524186" y="1507624"/>
            <a:ext cx="1025315" cy="654293"/>
          </a:xfrm>
          <a:prstGeom prst="rect">
            <a:avLst/>
          </a:prstGeom>
          <a:noFill/>
        </p:spPr>
      </p:pic>
      <p:pic>
        <p:nvPicPr>
          <p:cNvPr id="1033" name="Picture 9" descr="Растения Африки - презентация, доклад, проект скачать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654534">
            <a:off x="4000496" y="2357430"/>
            <a:ext cx="1047757" cy="785818"/>
          </a:xfrm>
          <a:prstGeom prst="rect">
            <a:avLst/>
          </a:prstGeom>
          <a:noFill/>
        </p:spPr>
      </p:pic>
      <p:pic>
        <p:nvPicPr>
          <p:cNvPr id="1035" name="Picture 11" descr="Растительный и животный мир России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928670"/>
            <a:ext cx="714380" cy="642942"/>
          </a:xfrm>
          <a:prstGeom prst="rect">
            <a:avLst/>
          </a:prstGeom>
          <a:noFill/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0930196">
            <a:off x="5715742" y="1245521"/>
            <a:ext cx="114300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4" name="Picture 20" descr="Животный мир Австралии - загадка кенгуру | Давайте мечтать вместе!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266389">
            <a:off x="7129322" y="4193624"/>
            <a:ext cx="797480" cy="493076"/>
          </a:xfrm>
          <a:prstGeom prst="rect">
            <a:avLst/>
          </a:prstGeom>
          <a:noFill/>
        </p:spPr>
      </p:pic>
      <p:pic>
        <p:nvPicPr>
          <p:cNvPr id="1046" name="Picture 22" descr="10 удивительных фактов об Антарктиде | City.Travel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86248" y="5929330"/>
            <a:ext cx="1143008" cy="65258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9000"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decel="100000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decel="100000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5</Words>
  <PresentationFormat>Экран (4:3)</PresentationFormat>
  <Paragraphs>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НАЙДИ ДОМ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ТЫ МОЛОДЕЦ!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2021-12-01T17:09:10Z</dcterms:created>
  <dcterms:modified xsi:type="dcterms:W3CDTF">2022-02-14T19:33:45Z</dcterms:modified>
</cp:coreProperties>
</file>