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423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209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2629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407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7556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7776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5111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086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779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924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746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66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742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55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257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292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87249-1F0F-4726-86C1-21F5E16BC0CA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0525471-DEF3-4AAF-A4DB-FD1445385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991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konsultacii-dlya-roditeley-logopedicheskie-podskazki-1476077.html" TargetMode="External"/><Relationship Id="rId2" Type="http://schemas.openxmlformats.org/officeDocument/2006/relationships/hyperlink" Target="https://infourok.ru/konsultaciya-dlya-roditeley-aprelya-den-kosmonavtiki-2841615.html-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multi-mama.ru/stihi-pro-kosmos/" TargetMode="External"/><Relationship Id="rId4" Type="http://schemas.openxmlformats.org/officeDocument/2006/relationships/hyperlink" Target="https://nsportal.ru/user/44393/page/materialy-dlya-roditeley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2484" y="427702"/>
            <a:ext cx="8087032" cy="1666415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 </a:t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Воскресенский детский сад №7 «Сказка»</a:t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4994" y="2376129"/>
            <a:ext cx="10530348" cy="4100052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журнал 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«Он сказал:- Поехали»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Смирнова Д.Р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57020"/>
            <a:ext cx="3863420" cy="280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99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0650" y="281210"/>
            <a:ext cx="9885363" cy="78559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Статьи 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950" y="1276350"/>
            <a:ext cx="11601450" cy="5143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infourok.ru/konsultaciya-dlya-roditeley-aprelya-den-kosmonavtiki-2841615.html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-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советы психолога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infourok.ru/konsultacii-dlya-roditeley-logopedicheskie-podskazki-1476077.html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"Консультации для родителей" Логопедические подсказки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nsportal.ru/user/44393/page/materialy-dlya-roditeley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Консультации музыкального руководителя для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https://multi-mama.ru/stihi-pro-kosmos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Стихи про космос </a:t>
            </a:r>
          </a:p>
          <a:p>
            <a:pPr marL="0" indent="0">
              <a:buNone/>
            </a:pP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0" y="214312"/>
            <a:ext cx="11430000" cy="642937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</p:spTree>
    <p:extLst>
      <p:ext uri="{BB962C8B-B14F-4D97-AF65-F5344CB8AC3E}">
        <p14:creationId xmlns:p14="http://schemas.microsoft.com/office/powerpoint/2010/main" val="363587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551" y="338360"/>
            <a:ext cx="952341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0088" y="1928812"/>
            <a:ext cx="8258175" cy="43148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33551" y="1176635"/>
            <a:ext cx="87222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Спасибо за внимание!!!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241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3002" y="202892"/>
            <a:ext cx="10409903" cy="3870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для родителей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962" y="899653"/>
            <a:ext cx="11444748" cy="576661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космонавтики – праздник, посвященный первому полету человека в космос, его отмечают во всем мире 12 апреля. Первый орбитальный полет вокруг Земли выполнил советский космонавт Юрий Гагарин на космическом корабле “Восток” — это историческое событие произошло 12 апреля 1961 года.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Земля впервые отправляла своего сына к звездам 57 лет назад — мир замер в ожидании перед стартом – Гагарин в напряженной тишине вдруг произносит простое, земное слово, которое стало знаменитым: “Поехали!”.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полет в космос стартовал с космодрома Байконур – Юрий Гагарин полетел к звездам на космическом корабле “Восток” 12 апреля 1961.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Полет, ставший прорывом в освоении космического пространства, длился всего 108 минут — облетев весь шар земной, корабль приземлился благополучно недалеко от деревни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Смеловка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(Саратовская область). Сам Гагарин, когда оставалось несколько километров до земли, катапультировался, совершив недалеко от спускаемого аппарата мягкую посадку на парашюте.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космонавт покоривший космические просторы, имя которого узнали во всем мире, получил досрочно звание майора и Героя Советского Союза, а день его полета стал национальным праздником.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53" y="202892"/>
            <a:ext cx="11430000" cy="642937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</p:spTree>
    <p:extLst>
      <p:ext uri="{BB962C8B-B14F-4D97-AF65-F5344CB8AC3E}">
        <p14:creationId xmlns:p14="http://schemas.microsoft.com/office/powerpoint/2010/main" val="338754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8648"/>
            <a:ext cx="10515600" cy="6672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Рубрика «Советы психолога»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453" y="825910"/>
            <a:ext cx="8421328" cy="603209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Поговорить с ребенком о празднике. Рассказать больше ребенку о этой дате 12 апреля. Объяснить ребенку кто такой космонавт, что такое ракета, что такое космос. Поговорить с ребенком что он знает о космосе и планетах.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 вашему внимаю игру на тему «Космос»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«Планеты Солнечной системы»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уточнить названия планет Солнечной Системы. Упражнять в назывании и запоминании планет: Меркурий, Венера, Земля, Марс, Юпитер, Сатурн, Уран, Нептун, Плутон. Развивать внимание и память.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набор карточек с изображением планет – по две карточки на одно изображение.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игры. Игрок открывает сначала одну карточку, называет, что на ней нарисовано и показывает остальным. Затем открывает вторую карточку, тоже называет и показывает. Если карточки не совпадают – игрок кладет их на прежние места изображением вниз, а право хода переходит к следующему участнику. Если игрок откроет две одинаковые карточки, он забирает их себе, но прежде называет, какую планету выбрал,  и делает еще один ход.  Если игрок не назвал планету, он лишается хода. Когда непарные картинки возвращаются на место, все играющие стараются запомнить, где какая картинка лежит. В конце игры каждый игрок считает картинки парами. Ребенок, собравший больше всех картинок-парочек, выиграл.</a:t>
            </a: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24" y="158648"/>
            <a:ext cx="11551792" cy="649788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</p:spTree>
    <p:extLst>
      <p:ext uri="{BB962C8B-B14F-4D97-AF65-F5344CB8AC3E}">
        <p14:creationId xmlns:p14="http://schemas.microsoft.com/office/powerpoint/2010/main" val="325122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8645" y="162233"/>
            <a:ext cx="10395155" cy="4460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Рубрика «Советы логопеда»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714" y="825910"/>
            <a:ext cx="11595744" cy="603209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 вам дорогие родители поиграть в игры и упражнения для развития речи по теме.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Лексическая тема: «Космос» Существительные: космос,   комета,   космонавт,   ракета,   метеорит,   корабль (космический),   космодром,   станция,  спутник,   полёт,   планета, Планетарий, инопланетянин, звезда, созвездие, названия планет (Марс, Юпитер и т. д.).  Глаголы: осваивать, запускать, летать, прилетать, приземляться.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Прилагательные: первый, космический, межпланетный, звёздное.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и упражнения. Игра «Скажи наоборот»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детей подбирать слова с противоположным значением (антонимы).  Например: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далёкий — близкий тесный — ...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— ... улетать — ...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— ... взлетать — ...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известный — ... включать — ...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тёмный — ... подниматься — ...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яркий — ...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Игра «Сосчитай-ка» Цель:  развивать  грамматический строй  речи   (согласование существительных с числительными).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Один   большой   метеорит,   два   больших   метеорита,...,   пять больших метеоритов.  Одна яркая звезда, ... Одна быстрая ракета, ...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опытный космонавт, ...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далёкая планета, ...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100" y="0"/>
            <a:ext cx="12061372" cy="678452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</p:spTree>
    <p:extLst>
      <p:ext uri="{BB962C8B-B14F-4D97-AF65-F5344CB8AC3E}">
        <p14:creationId xmlns:p14="http://schemas.microsoft.com/office/powerpoint/2010/main" val="356165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086" y="130624"/>
            <a:ext cx="10401526" cy="55154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Рубрика «</a:t>
            </a:r>
            <a:r>
              <a:rPr lang="ru-RU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Домисолька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971" y="1190171"/>
            <a:ext cx="11524343" cy="552994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праздника есть песни, танцы. Вот и у праздника «День космонавтики»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есть. Предлагаю вам их вспомнить и послушать.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«Наш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весёлый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экипаж»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Чичкова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сл. П.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Синявского</a:t>
            </a:r>
          </a:p>
          <a:p>
            <a:pPr marL="0" indent="0">
              <a:buNone/>
            </a:pP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поле космодрома выбегаем мы во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двор,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Принимаемся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дело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дружно.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качелей возле дома нужно сделать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тренажёр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невесомости привыкнуть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нужно.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Припев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Если в космос мы хотим, значит скоро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полетим.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самым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дружным будет наш,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наш, наш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весёлый экипаж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нет у нас скафандра, чтоб отправиться в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полёт,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Смастерить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мы сами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сможем.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стекло от старой фары для скафандра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подойдёт, и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картонная коробка —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тоже.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Припев.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салатом из печенья, винегретом из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конфет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пасты начинили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тюбик.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конечно, приглашенье на космический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обед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Самым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получил наш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Тузик.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Припев.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же мы не космонавты, если каждому из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снится орбитальный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комплекс?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 мы хоть завтра, хоть сегодня, хоть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Прокатиться </a:t>
            </a: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ракете в </a:t>
            </a:r>
            <a: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космос.</a:t>
            </a:r>
            <a:br>
              <a:rPr lang="ru-RU" sz="2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9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4312"/>
            <a:ext cx="11430000" cy="642937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</p:spTree>
    <p:extLst>
      <p:ext uri="{BB962C8B-B14F-4D97-AF65-F5344CB8AC3E}">
        <p14:creationId xmlns:p14="http://schemas.microsoft.com/office/powerpoint/2010/main" val="302560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0"/>
            <a:ext cx="10399712" cy="57604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Рубрика «Стихотворения»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43000"/>
            <a:ext cx="4953000" cy="5162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каждой планеты есть что-то своё,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ярче всего отличает её.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Сатурн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непременно узнаешь в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лицо—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окружает большое кольцо.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сплошное, из разных полос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Учёные вот как решили вопрос: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Когда-то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давно там замёрзла вода,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кольца Сатурна из снега и льда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Владимир Степанов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4756" y="1143000"/>
            <a:ext cx="54109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Юрий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Гагарин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космической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ракете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название «Восток»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на планете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Подняться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звёздам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смог.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Поёт об этом песни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Весенняя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капель: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Навеки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будут вместе Гагарин и апрель. Автор: Владимир Степанов</a:t>
            </a:r>
          </a:p>
          <a:p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4312"/>
            <a:ext cx="11430000" cy="642937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</p:spTree>
    <p:extLst>
      <p:ext uri="{BB962C8B-B14F-4D97-AF65-F5344CB8AC3E}">
        <p14:creationId xmlns:p14="http://schemas.microsoft.com/office/powerpoint/2010/main" val="305160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171450"/>
            <a:ext cx="10533063" cy="438150"/>
          </a:xfrm>
        </p:spPr>
        <p:txBody>
          <a:bodyPr>
            <a:noAutofit/>
          </a:bodyPr>
          <a:lstStyle/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550" y="1200150"/>
            <a:ext cx="3790950" cy="5429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космосе так здорово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космосе так здорово!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Звёзды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планеты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чёрной невесомости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Медленно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плывут!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космосе так здорово!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Острые ракеты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огромной скорости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Мчатся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и тут!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Оксана Ахметова</a:t>
            </a:r>
          </a:p>
          <a:p>
            <a:pPr marL="0" indent="0">
              <a:buNone/>
            </a:pP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86450" y="1352550"/>
            <a:ext cx="5105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Месяц-кондитер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Месяц-кондитер, пекарь чудесный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ты печёшь в высоте поднебесной? Может быть, вкусные пирожки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серебристой звёздной муки? Нет. Понапрасну мы смотрим, гадая.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ожидать от такого лентяя!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Тонкий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рогалик испёк он для нас,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заре и рогалик погас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Роман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Сеф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4312"/>
            <a:ext cx="11430000" cy="642937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</p:spTree>
    <p:extLst>
      <p:ext uri="{BB962C8B-B14F-4D97-AF65-F5344CB8AC3E}">
        <p14:creationId xmlns:p14="http://schemas.microsoft.com/office/powerpoint/2010/main" val="419097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0"/>
            <a:ext cx="10648949" cy="7239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на тему «Космос»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950" y="1371600"/>
            <a:ext cx="11620500" cy="49720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Бумажные поделки хоть и простые, но работать над ними не менее увлекательно. Познакомлю вас с вот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вариантом.</a:t>
            </a:r>
          </a:p>
          <a:p>
            <a:pPr marL="0" indent="0">
              <a:buNone/>
            </a:pP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49750"/>
          <a:stretch/>
        </p:blipFill>
        <p:spPr>
          <a:xfrm>
            <a:off x="4114800" y="2324100"/>
            <a:ext cx="4114800" cy="4094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50" y="157162"/>
            <a:ext cx="11430000" cy="642937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</p:spTree>
    <p:extLst>
      <p:ext uri="{BB962C8B-B14F-4D97-AF65-F5344CB8AC3E}">
        <p14:creationId xmlns:p14="http://schemas.microsoft.com/office/powerpoint/2010/main" val="268025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151" y="166910"/>
            <a:ext cx="10133012" cy="709390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его можно 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сделать: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950" y="1257300"/>
            <a:ext cx="11544300" cy="5429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Вырезаем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бумаги звезды, круглую планету и 2 ракеты. 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по 2 штуки, чтобы придать конструкции крепость и небольшой объем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Обратите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внимание, что ракеты и планета имеют свой декор.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Вам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обязательно придерживаться ровно такого же оформления. 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можете украсить свои ракеты по-своему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На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бамбуковую палочку с двух ее сторон фиксируются 2 части мини-конструкции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Теперь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понадобится ведерко (можно из-под поп корна или мороженого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монтажной пены зафиксируем наш космический «пейзаж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4312"/>
            <a:ext cx="11430000" cy="642937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</p:spTree>
    <p:extLst>
      <p:ext uri="{BB962C8B-B14F-4D97-AF65-F5344CB8AC3E}">
        <p14:creationId xmlns:p14="http://schemas.microsoft.com/office/powerpoint/2010/main" val="329601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105</TotalTime>
  <Words>1066</Words>
  <Application>Microsoft Office PowerPoint</Application>
  <PresentationFormat>Широкоэкранный</PresentationFormat>
  <Paragraphs>94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Легкий дым</vt:lpstr>
      <vt:lpstr>Муниципальное казенное дошкольное образовательное учреждение  Воскресенский детский сад №7 «Сказка» </vt:lpstr>
      <vt:lpstr>Информация для родителей</vt:lpstr>
      <vt:lpstr>Рубрика «Советы психолога»</vt:lpstr>
      <vt:lpstr>Рубрика «Советы логопеда»</vt:lpstr>
      <vt:lpstr>Рубрика «Домисолька»</vt:lpstr>
      <vt:lpstr>Рубрика «Стихотворения»</vt:lpstr>
      <vt:lpstr>Презентация PowerPoint</vt:lpstr>
      <vt:lpstr>Мастер-класс на тему «Космос»</vt:lpstr>
      <vt:lpstr>Как его можно сделать:</vt:lpstr>
      <vt:lpstr>Статьи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12</cp:revision>
  <dcterms:created xsi:type="dcterms:W3CDTF">2021-04-07T10:58:43Z</dcterms:created>
  <dcterms:modified xsi:type="dcterms:W3CDTF">2022-02-14T15:52:23Z</dcterms:modified>
</cp:coreProperties>
</file>