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1866" r:id="rId2"/>
    <p:sldId id="1867" r:id="rId3"/>
    <p:sldId id="1569" r:id="rId4"/>
    <p:sldId id="1859" r:id="rId5"/>
    <p:sldId id="1706" r:id="rId6"/>
    <p:sldId id="1858" r:id="rId7"/>
    <p:sldId id="1868" r:id="rId8"/>
    <p:sldId id="1894" r:id="rId9"/>
    <p:sldId id="1895" r:id="rId10"/>
    <p:sldId id="1871" r:id="rId11"/>
    <p:sldId id="1870" r:id="rId12"/>
    <p:sldId id="1896" r:id="rId13"/>
    <p:sldId id="1897" r:id="rId14"/>
    <p:sldId id="1872" r:id="rId15"/>
    <p:sldId id="1720" r:id="rId16"/>
    <p:sldId id="1900" r:id="rId17"/>
    <p:sldId id="1899" r:id="rId18"/>
    <p:sldId id="146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A9C370"/>
    <a:srgbClr val="D9D9D9"/>
    <a:srgbClr val="DADADA"/>
    <a:srgbClr val="E1E5E7"/>
    <a:srgbClr val="D98A0B"/>
    <a:srgbClr val="A3A3A3"/>
    <a:srgbClr val="A6A6A6"/>
    <a:srgbClr val="BFBFBF"/>
    <a:srgbClr val="F5AE3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94434" autoAdjust="0"/>
  </p:normalViewPr>
  <p:slideViewPr>
    <p:cSldViewPr>
      <p:cViewPr varScale="1">
        <p:scale>
          <a:sx n="97" d="100"/>
          <a:sy n="97" d="100"/>
        </p:scale>
        <p:origin x="-43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0.3000000000000001</c:v>
                </c:pt>
                <c:pt idx="1">
                  <c:v>0.70000000000000018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B15-4607-9E91-B10DA8138CD3}"/>
            </c:ext>
          </c:extLst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0884900157842703"/>
          <c:y val="0.33676249363621064"/>
          <c:w val="0.39115099842157347"/>
          <c:h val="0.5422063501500578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0.1</c:v>
                </c:pt>
                <c:pt idx="1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EFC-4C63-AADE-A93B23F1B11C}"/>
            </c:ext>
          </c:extLst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8988188976377953"/>
          <c:y val="0.29466027711882276"/>
          <c:w val="0.38070634553033816"/>
          <c:h val="0.41067944576235504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53A-42A7-9E30-4ED301F7B181}"/>
            </c:ext>
          </c:extLst>
        </c:ser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6283185466209914"/>
          <c:y val="0.31084051979498223"/>
          <c:w val="0.37168145337900904"/>
          <c:h val="0.51240889099532738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B15-4607-9E91-B10DA8138CD3}"/>
            </c:ext>
          </c:extLst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0884900157842703"/>
          <c:y val="0.33676249363621064"/>
          <c:w val="0.39115099842157347"/>
          <c:h val="0.5422063501500578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EFC-4C63-AADE-A93B23F1B11C}"/>
            </c:ext>
          </c:extLst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8988188976377953"/>
          <c:y val="0.29466027711882276"/>
          <c:w val="0.38070634553033816"/>
          <c:h val="0.41067944576235504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знаю</c:v>
                </c:pt>
                <c:pt idx="1">
                  <c:v>не знаю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53A-42A7-9E30-4ED301F7B181}"/>
            </c:ext>
          </c:extLst>
        </c:ser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6283185466209914"/>
          <c:y val="0.31084051979498223"/>
          <c:w val="0.37168145337900904"/>
          <c:h val="0.51240889099532738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26468A-93A0-4F28-98EB-4AF092BCF10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DBA7C0-DD70-4179-9D94-9F9A2881D38D}">
      <dgm:prSet phldrT="[Текст]"/>
      <dgm:spPr>
        <a:solidFill>
          <a:schemeClr val="accent4"/>
        </a:solidFill>
      </dgm:spPr>
      <dgm:t>
        <a:bodyPr/>
        <a:lstStyle/>
        <a:p>
          <a:pPr algn="ctr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ДЕТИ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42DD4D-F744-43F9-96FD-9DBEB31178F9}" type="parTrans" cxnId="{F177EE0F-2458-48CB-A056-BA929A7D25F4}">
      <dgm:prSet/>
      <dgm:spPr/>
      <dgm:t>
        <a:bodyPr/>
        <a:lstStyle/>
        <a:p>
          <a:endParaRPr lang="ru-RU"/>
        </a:p>
      </dgm:t>
    </dgm:pt>
    <dgm:pt modelId="{0052CC7F-EC36-483B-8371-FC61BC0D7D74}" type="sibTrans" cxnId="{F177EE0F-2458-48CB-A056-BA929A7D25F4}">
      <dgm:prSet/>
      <dgm:spPr/>
      <dgm:t>
        <a:bodyPr/>
        <a:lstStyle/>
        <a:p>
          <a:endParaRPr lang="ru-RU"/>
        </a:p>
      </dgm:t>
    </dgm:pt>
    <dgm:pt modelId="{95D2D8E5-9732-4343-84CD-F7B7D4126E5D}">
      <dgm:prSet phldrT="[Текст]"/>
      <dgm:spPr>
        <a:solidFill>
          <a:schemeClr val="accent4"/>
        </a:solidFill>
      </dgm:spPr>
      <dgm:t>
        <a:bodyPr/>
        <a:lstStyle/>
        <a:p>
          <a:pPr algn="ctr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РОДИТЕЛИ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6774C1-0674-497A-818B-AF30FFABFDD5}" type="parTrans" cxnId="{5724387F-41F8-4737-8DA4-587CA3CAA1BF}">
      <dgm:prSet/>
      <dgm:spPr/>
      <dgm:t>
        <a:bodyPr/>
        <a:lstStyle/>
        <a:p>
          <a:endParaRPr lang="ru-RU"/>
        </a:p>
      </dgm:t>
    </dgm:pt>
    <dgm:pt modelId="{CB9D92F3-1E2A-42B5-84AC-733E3370E2CF}" type="sibTrans" cxnId="{5724387F-41F8-4737-8DA4-587CA3CAA1BF}">
      <dgm:prSet/>
      <dgm:spPr/>
      <dgm:t>
        <a:bodyPr/>
        <a:lstStyle/>
        <a:p>
          <a:endParaRPr lang="ru-RU"/>
        </a:p>
      </dgm:t>
    </dgm:pt>
    <dgm:pt modelId="{28B69B23-BD2E-4AB2-BE0C-948A9A3B8CA8}">
      <dgm:prSet phldrT="[Текст]"/>
      <dgm:spPr>
        <a:solidFill>
          <a:schemeClr val="accent4"/>
        </a:solidFill>
      </dgm:spPr>
      <dgm:t>
        <a:bodyPr/>
        <a:lstStyle/>
        <a:p>
          <a:pPr algn="ctr"/>
          <a:r>
            <a:rPr lang="ru-RU" dirty="0" smtClean="0"/>
            <a:t>ВОСПИТАТЕЛИ</a:t>
          </a:r>
          <a:endParaRPr lang="ru-RU" dirty="0"/>
        </a:p>
      </dgm:t>
    </dgm:pt>
    <dgm:pt modelId="{9A718722-07C1-40C1-8EF2-80722ACAADA6}" type="parTrans" cxnId="{B852FF8B-85ED-408E-AF77-497B13DF742B}">
      <dgm:prSet/>
      <dgm:spPr/>
      <dgm:t>
        <a:bodyPr/>
        <a:lstStyle/>
        <a:p>
          <a:endParaRPr lang="ru-RU"/>
        </a:p>
      </dgm:t>
    </dgm:pt>
    <dgm:pt modelId="{BD848D14-9380-4F8A-AC86-27231AFDADE6}" type="sibTrans" cxnId="{B852FF8B-85ED-408E-AF77-497B13DF742B}">
      <dgm:prSet/>
      <dgm:spPr/>
      <dgm:t>
        <a:bodyPr/>
        <a:lstStyle/>
        <a:p>
          <a:endParaRPr lang="ru-RU"/>
        </a:p>
      </dgm:t>
    </dgm:pt>
    <dgm:pt modelId="{B085E6D4-37AB-4A0B-90CF-F7EC73775087}" type="pres">
      <dgm:prSet presAssocID="{CE26468A-93A0-4F28-98EB-4AF092BCF10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A876DD2-EF8A-4180-8B31-3B5494F7C869}" type="pres">
      <dgm:prSet presAssocID="{CE26468A-93A0-4F28-98EB-4AF092BCF104}" presName="Name1" presStyleCnt="0"/>
      <dgm:spPr/>
    </dgm:pt>
    <dgm:pt modelId="{C3A2B2A0-D406-42FE-AD38-1C5DA92B31A3}" type="pres">
      <dgm:prSet presAssocID="{CE26468A-93A0-4F28-98EB-4AF092BCF104}" presName="cycle" presStyleCnt="0"/>
      <dgm:spPr/>
    </dgm:pt>
    <dgm:pt modelId="{D624DFBE-4648-4799-AE5F-BEECBD3310BF}" type="pres">
      <dgm:prSet presAssocID="{CE26468A-93A0-4F28-98EB-4AF092BCF104}" presName="srcNode" presStyleLbl="node1" presStyleIdx="0" presStyleCnt="3"/>
      <dgm:spPr/>
    </dgm:pt>
    <dgm:pt modelId="{BB249856-3DE6-4AD3-B1F4-E25D860E75BE}" type="pres">
      <dgm:prSet presAssocID="{CE26468A-93A0-4F28-98EB-4AF092BCF104}" presName="conn" presStyleLbl="parChTrans1D2" presStyleIdx="0" presStyleCnt="1"/>
      <dgm:spPr/>
      <dgm:t>
        <a:bodyPr/>
        <a:lstStyle/>
        <a:p>
          <a:endParaRPr lang="ru-RU"/>
        </a:p>
      </dgm:t>
    </dgm:pt>
    <dgm:pt modelId="{E08110D8-509E-4017-8D2A-A17E17008A3A}" type="pres">
      <dgm:prSet presAssocID="{CE26468A-93A0-4F28-98EB-4AF092BCF104}" presName="extraNode" presStyleLbl="node1" presStyleIdx="0" presStyleCnt="3"/>
      <dgm:spPr/>
    </dgm:pt>
    <dgm:pt modelId="{55CC8E4A-033D-4E93-BDCE-5875F02E39F7}" type="pres">
      <dgm:prSet presAssocID="{CE26468A-93A0-4F28-98EB-4AF092BCF104}" presName="dstNode" presStyleLbl="node1" presStyleIdx="0" presStyleCnt="3"/>
      <dgm:spPr/>
    </dgm:pt>
    <dgm:pt modelId="{C75526B8-87DA-4EFF-88F7-6FE6199157E4}" type="pres">
      <dgm:prSet presAssocID="{D5DBA7C0-DD70-4179-9D94-9F9A2881D38D}" presName="text_1" presStyleLbl="node1" presStyleIdx="0" presStyleCnt="3" custLinFactNeighborX="-577" custLinFactNeighborY="1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79EF-05E3-4305-B4BC-EAA3DA33A87F}" type="pres">
      <dgm:prSet presAssocID="{D5DBA7C0-DD70-4179-9D94-9F9A2881D38D}" presName="accent_1" presStyleCnt="0"/>
      <dgm:spPr/>
    </dgm:pt>
    <dgm:pt modelId="{C5EBD678-84FC-4300-BA27-D8A55DAE113B}" type="pres">
      <dgm:prSet presAssocID="{D5DBA7C0-DD70-4179-9D94-9F9A2881D38D}" presName="accentRepeatNode" presStyleLbl="solidFgAcc1" presStyleIdx="0" presStyleCnt="3"/>
      <dgm:spPr/>
    </dgm:pt>
    <dgm:pt modelId="{E5361603-3BF1-4FC4-858B-942DC301ABA5}" type="pres">
      <dgm:prSet presAssocID="{95D2D8E5-9732-4343-84CD-F7B7D4126E5D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C0CF1-0705-42AD-BD63-41ADB45AB72B}" type="pres">
      <dgm:prSet presAssocID="{95D2D8E5-9732-4343-84CD-F7B7D4126E5D}" presName="accent_2" presStyleCnt="0"/>
      <dgm:spPr/>
    </dgm:pt>
    <dgm:pt modelId="{22D572EC-CAFB-4D95-8CA9-13ADCFDE7213}" type="pres">
      <dgm:prSet presAssocID="{95D2D8E5-9732-4343-84CD-F7B7D4126E5D}" presName="accentRepeatNode" presStyleLbl="solidFgAcc1" presStyleIdx="1" presStyleCnt="3"/>
      <dgm:spPr/>
    </dgm:pt>
    <dgm:pt modelId="{B2F760FA-8F5A-46F2-BFAE-775725757696}" type="pres">
      <dgm:prSet presAssocID="{28B69B23-BD2E-4AB2-BE0C-948A9A3B8CA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2E114-B334-454D-BFD3-8793ABE9631B}" type="pres">
      <dgm:prSet presAssocID="{28B69B23-BD2E-4AB2-BE0C-948A9A3B8CA8}" presName="accent_3" presStyleCnt="0"/>
      <dgm:spPr/>
    </dgm:pt>
    <dgm:pt modelId="{9A6B1A84-C6A5-488D-AD89-A0621325BEC4}" type="pres">
      <dgm:prSet presAssocID="{28B69B23-BD2E-4AB2-BE0C-948A9A3B8CA8}" presName="accentRepeatNode" presStyleLbl="solidFgAcc1" presStyleIdx="2" presStyleCnt="3" custLinFactNeighborX="861" custLinFactNeighborY="-2929"/>
      <dgm:spPr/>
    </dgm:pt>
  </dgm:ptLst>
  <dgm:cxnLst>
    <dgm:cxn modelId="{5724387F-41F8-4737-8DA4-587CA3CAA1BF}" srcId="{CE26468A-93A0-4F28-98EB-4AF092BCF104}" destId="{95D2D8E5-9732-4343-84CD-F7B7D4126E5D}" srcOrd="1" destOrd="0" parTransId="{306774C1-0674-497A-818B-AF30FFABFDD5}" sibTransId="{CB9D92F3-1E2A-42B5-84AC-733E3370E2CF}"/>
    <dgm:cxn modelId="{F177EE0F-2458-48CB-A056-BA929A7D25F4}" srcId="{CE26468A-93A0-4F28-98EB-4AF092BCF104}" destId="{D5DBA7C0-DD70-4179-9D94-9F9A2881D38D}" srcOrd="0" destOrd="0" parTransId="{1342DD4D-F744-43F9-96FD-9DBEB31178F9}" sibTransId="{0052CC7F-EC36-483B-8371-FC61BC0D7D74}"/>
    <dgm:cxn modelId="{40851ED3-D628-4299-A369-28D9552698AC}" type="presOf" srcId="{D5DBA7C0-DD70-4179-9D94-9F9A2881D38D}" destId="{C75526B8-87DA-4EFF-88F7-6FE6199157E4}" srcOrd="0" destOrd="0" presId="urn:microsoft.com/office/officeart/2008/layout/VerticalCurvedList"/>
    <dgm:cxn modelId="{B852FF8B-85ED-408E-AF77-497B13DF742B}" srcId="{CE26468A-93A0-4F28-98EB-4AF092BCF104}" destId="{28B69B23-BD2E-4AB2-BE0C-948A9A3B8CA8}" srcOrd="2" destOrd="0" parTransId="{9A718722-07C1-40C1-8EF2-80722ACAADA6}" sibTransId="{BD848D14-9380-4F8A-AC86-27231AFDADE6}"/>
    <dgm:cxn modelId="{1C256138-0488-4455-951C-BC5A5E8F8D88}" type="presOf" srcId="{0052CC7F-EC36-483B-8371-FC61BC0D7D74}" destId="{BB249856-3DE6-4AD3-B1F4-E25D860E75BE}" srcOrd="0" destOrd="0" presId="urn:microsoft.com/office/officeart/2008/layout/VerticalCurvedList"/>
    <dgm:cxn modelId="{7E6F1116-74E6-4FF6-B939-F36FC50FE18D}" type="presOf" srcId="{CE26468A-93A0-4F28-98EB-4AF092BCF104}" destId="{B085E6D4-37AB-4A0B-90CF-F7EC73775087}" srcOrd="0" destOrd="0" presId="urn:microsoft.com/office/officeart/2008/layout/VerticalCurvedList"/>
    <dgm:cxn modelId="{719142E5-8890-4609-95F5-4858D6E38AFA}" type="presOf" srcId="{95D2D8E5-9732-4343-84CD-F7B7D4126E5D}" destId="{E5361603-3BF1-4FC4-858B-942DC301ABA5}" srcOrd="0" destOrd="0" presId="urn:microsoft.com/office/officeart/2008/layout/VerticalCurvedList"/>
    <dgm:cxn modelId="{C1CFC0C0-697A-4082-A391-2CD162168089}" type="presOf" srcId="{28B69B23-BD2E-4AB2-BE0C-948A9A3B8CA8}" destId="{B2F760FA-8F5A-46F2-BFAE-775725757696}" srcOrd="0" destOrd="0" presId="urn:microsoft.com/office/officeart/2008/layout/VerticalCurvedList"/>
    <dgm:cxn modelId="{C29F5F45-9ED6-456B-8022-55CCBA556469}" type="presParOf" srcId="{B085E6D4-37AB-4A0B-90CF-F7EC73775087}" destId="{4A876DD2-EF8A-4180-8B31-3B5494F7C869}" srcOrd="0" destOrd="0" presId="urn:microsoft.com/office/officeart/2008/layout/VerticalCurvedList"/>
    <dgm:cxn modelId="{A72BEB9E-00E2-411A-BD28-5C8759C32D1B}" type="presParOf" srcId="{4A876DD2-EF8A-4180-8B31-3B5494F7C869}" destId="{C3A2B2A0-D406-42FE-AD38-1C5DA92B31A3}" srcOrd="0" destOrd="0" presId="urn:microsoft.com/office/officeart/2008/layout/VerticalCurvedList"/>
    <dgm:cxn modelId="{4F234134-D858-4F4D-BB1E-76695BD5FE1A}" type="presParOf" srcId="{C3A2B2A0-D406-42FE-AD38-1C5DA92B31A3}" destId="{D624DFBE-4648-4799-AE5F-BEECBD3310BF}" srcOrd="0" destOrd="0" presId="urn:microsoft.com/office/officeart/2008/layout/VerticalCurvedList"/>
    <dgm:cxn modelId="{2C09EB42-41B6-4F61-8340-8FC7569FC8B5}" type="presParOf" srcId="{C3A2B2A0-D406-42FE-AD38-1C5DA92B31A3}" destId="{BB249856-3DE6-4AD3-B1F4-E25D860E75BE}" srcOrd="1" destOrd="0" presId="urn:microsoft.com/office/officeart/2008/layout/VerticalCurvedList"/>
    <dgm:cxn modelId="{B95539BE-B9F8-4E8E-945F-548FE942CF35}" type="presParOf" srcId="{C3A2B2A0-D406-42FE-AD38-1C5DA92B31A3}" destId="{E08110D8-509E-4017-8D2A-A17E17008A3A}" srcOrd="2" destOrd="0" presId="urn:microsoft.com/office/officeart/2008/layout/VerticalCurvedList"/>
    <dgm:cxn modelId="{6C63DCF4-1C54-421B-8C68-A7240F137FD6}" type="presParOf" srcId="{C3A2B2A0-D406-42FE-AD38-1C5DA92B31A3}" destId="{55CC8E4A-033D-4E93-BDCE-5875F02E39F7}" srcOrd="3" destOrd="0" presId="urn:microsoft.com/office/officeart/2008/layout/VerticalCurvedList"/>
    <dgm:cxn modelId="{819C189F-6D90-4B71-9334-0F13C0965BA0}" type="presParOf" srcId="{4A876DD2-EF8A-4180-8B31-3B5494F7C869}" destId="{C75526B8-87DA-4EFF-88F7-6FE6199157E4}" srcOrd="1" destOrd="0" presId="urn:microsoft.com/office/officeart/2008/layout/VerticalCurvedList"/>
    <dgm:cxn modelId="{889D8721-A20E-480C-AA75-CFFB368EE742}" type="presParOf" srcId="{4A876DD2-EF8A-4180-8B31-3B5494F7C869}" destId="{A52979EF-05E3-4305-B4BC-EAA3DA33A87F}" srcOrd="2" destOrd="0" presId="urn:microsoft.com/office/officeart/2008/layout/VerticalCurvedList"/>
    <dgm:cxn modelId="{64EFBB52-6551-4BAD-80B3-F6FB48EE1725}" type="presParOf" srcId="{A52979EF-05E3-4305-B4BC-EAA3DA33A87F}" destId="{C5EBD678-84FC-4300-BA27-D8A55DAE113B}" srcOrd="0" destOrd="0" presId="urn:microsoft.com/office/officeart/2008/layout/VerticalCurvedList"/>
    <dgm:cxn modelId="{4FDCBAD8-14DF-434B-927B-BFC95BE3E1F0}" type="presParOf" srcId="{4A876DD2-EF8A-4180-8B31-3B5494F7C869}" destId="{E5361603-3BF1-4FC4-858B-942DC301ABA5}" srcOrd="3" destOrd="0" presId="urn:microsoft.com/office/officeart/2008/layout/VerticalCurvedList"/>
    <dgm:cxn modelId="{05A5F80B-9668-46B0-80BE-2F8FACFA52DB}" type="presParOf" srcId="{4A876DD2-EF8A-4180-8B31-3B5494F7C869}" destId="{E7FC0CF1-0705-42AD-BD63-41ADB45AB72B}" srcOrd="4" destOrd="0" presId="urn:microsoft.com/office/officeart/2008/layout/VerticalCurvedList"/>
    <dgm:cxn modelId="{131C331C-DA4D-49D4-B034-BA3C61A699F3}" type="presParOf" srcId="{E7FC0CF1-0705-42AD-BD63-41ADB45AB72B}" destId="{22D572EC-CAFB-4D95-8CA9-13ADCFDE7213}" srcOrd="0" destOrd="0" presId="urn:microsoft.com/office/officeart/2008/layout/VerticalCurvedList"/>
    <dgm:cxn modelId="{E2A9FD06-942E-4648-9333-A14FA3B9F54F}" type="presParOf" srcId="{4A876DD2-EF8A-4180-8B31-3B5494F7C869}" destId="{B2F760FA-8F5A-46F2-BFAE-775725757696}" srcOrd="5" destOrd="0" presId="urn:microsoft.com/office/officeart/2008/layout/VerticalCurvedList"/>
    <dgm:cxn modelId="{1BDC7ADF-F3BC-42F5-9A17-8BFFAC1B17F4}" type="presParOf" srcId="{4A876DD2-EF8A-4180-8B31-3B5494F7C869}" destId="{97B2E114-B334-454D-BFD3-8793ABE9631B}" srcOrd="6" destOrd="0" presId="urn:microsoft.com/office/officeart/2008/layout/VerticalCurvedList"/>
    <dgm:cxn modelId="{2A797AF8-EABB-49AE-8F26-5AC196F4864E}" type="presParOf" srcId="{97B2E114-B334-454D-BFD3-8793ABE9631B}" destId="{9A6B1A84-C6A5-488D-AD89-A0621325BEC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249856-3DE6-4AD3-B1F4-E25D860E75BE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5526B8-87DA-4EFF-88F7-6FE6199157E4}">
      <dsp:nvSpPr>
        <dsp:cNvPr id="0" name=""/>
        <dsp:cNvSpPr/>
      </dsp:nvSpPr>
      <dsp:spPr>
        <a:xfrm>
          <a:off x="533384" y="419827"/>
          <a:ext cx="5475833" cy="812800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latin typeface="Arial" panose="020B0604020202020204" pitchFamily="34" charset="0"/>
              <a:cs typeface="Arial" panose="020B0604020202020204" pitchFamily="34" charset="0"/>
            </a:rPr>
            <a:t>ДЕТИ</a:t>
          </a:r>
          <a:endParaRPr lang="ru-RU" sz="4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3384" y="419827"/>
        <a:ext cx="5475833" cy="812800"/>
      </dsp:txXfrm>
    </dsp:sp>
    <dsp:sp modelId="{C5EBD678-84FC-4300-BA27-D8A55DAE113B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61603-3BF1-4FC4-858B-942DC301ABA5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latin typeface="Arial" panose="020B0604020202020204" pitchFamily="34" charset="0"/>
              <a:cs typeface="Arial" panose="020B0604020202020204" pitchFamily="34" charset="0"/>
            </a:rPr>
            <a:t>РОДИТЕЛИ</a:t>
          </a:r>
          <a:endParaRPr lang="ru-RU" sz="4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0432" y="1625599"/>
        <a:ext cx="5180380" cy="812800"/>
      </dsp:txXfrm>
    </dsp:sp>
    <dsp:sp modelId="{22D572EC-CAFB-4D95-8CA9-13ADCFDE7213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760FA-8F5A-46F2-BFAE-775725757696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ВОСПИТАТЕЛИ</a:t>
          </a:r>
          <a:endParaRPr lang="ru-RU" sz="4400" kern="1200" dirty="0"/>
        </a:p>
      </dsp:txBody>
      <dsp:txXfrm>
        <a:off x="564979" y="2844800"/>
        <a:ext cx="5475833" cy="812800"/>
      </dsp:txXfrm>
    </dsp:sp>
    <dsp:sp modelId="{9A6B1A84-C6A5-488D-AD89-A0621325BEC4}">
      <dsp:nvSpPr>
        <dsp:cNvPr id="0" name=""/>
        <dsp:cNvSpPr/>
      </dsp:nvSpPr>
      <dsp:spPr>
        <a:xfrm>
          <a:off x="65727" y="2713441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0187-CA69-4ACB-9811-75164F281D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2/11/2022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5E054-081F-4F34-AA35-1B2888B4E9B0}" type="slidenum">
              <a:rPr lang="fr-CA" smtClean="0"/>
              <a:pPr/>
              <a:t>1</a:t>
            </a:fld>
            <a:endParaRPr lang="fr-CA"/>
          </a:p>
        </p:txBody>
      </p:sp>
    </p:spTree>
    <p:extLst>
      <p:ext uri="{BB962C8B-B14F-4D97-AF65-F5344CB8AC3E}">
        <p14:creationId xmlns="" xmlns:p14="http://schemas.microsoft.com/office/powerpoint/2010/main" val="68668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825611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 hasCustomPrompt="1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8626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5" hasCustomPrompt="1"/>
          </p:nvPr>
        </p:nvSpPr>
        <p:spPr>
          <a:xfrm>
            <a:off x="315311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Picture Placeholder 31"/>
          <p:cNvSpPr>
            <a:spLocks noGrp="1"/>
          </p:cNvSpPr>
          <p:nvPr>
            <p:ph type="pic" sz="quarter" idx="26" hasCustomPrompt="1"/>
          </p:nvPr>
        </p:nvSpPr>
        <p:spPr>
          <a:xfrm>
            <a:off x="15240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" name="Picture Placeholder 31"/>
          <p:cNvSpPr>
            <a:spLocks noGrp="1"/>
          </p:cNvSpPr>
          <p:nvPr>
            <p:ph type="pic" sz="quarter" idx="27" hasCustomPrompt="1"/>
          </p:nvPr>
        </p:nvSpPr>
        <p:spPr>
          <a:xfrm>
            <a:off x="1652755" y="1333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0" name="Picture Placeholder 31"/>
          <p:cNvSpPr>
            <a:spLocks noGrp="1"/>
          </p:cNvSpPr>
          <p:nvPr>
            <p:ph type="pic" sz="quarter" idx="28" hasCustomPrompt="1"/>
          </p:nvPr>
        </p:nvSpPr>
        <p:spPr>
          <a:xfrm>
            <a:off x="1652755" y="26479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85755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84" name="Picture Placeholder 83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40881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3" name="Picture Placeholder 82"/>
          <p:cNvSpPr>
            <a:spLocks noGrp="1"/>
          </p:cNvSpPr>
          <p:nvPr>
            <p:ph type="pic" sz="quarter" idx="25" hasCustomPrompt="1"/>
          </p:nvPr>
        </p:nvSpPr>
        <p:spPr>
          <a:xfrm>
            <a:off x="1346145" y="1685897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2" name="Picture Placeholder 81"/>
          <p:cNvSpPr>
            <a:spLocks noGrp="1"/>
          </p:cNvSpPr>
          <p:nvPr>
            <p:ph type="pic" sz="quarter" idx="26" hasCustomPrompt="1"/>
          </p:nvPr>
        </p:nvSpPr>
        <p:spPr>
          <a:xfrm>
            <a:off x="2692290" y="296298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84520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57776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3722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62000" y="1467757"/>
            <a:ext cx="2540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034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038600" cy="5143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915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1197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490"/>
            <a:ext cx="9144000" cy="4380520"/>
          </a:xfrm>
          <a:custGeom>
            <a:avLst/>
            <a:gdLst>
              <a:gd name="connsiteX0" fmla="*/ 0 w 9144000"/>
              <a:gd name="connsiteY0" fmla="*/ 0 h 3390900"/>
              <a:gd name="connsiteX1" fmla="*/ 9144000 w 9144000"/>
              <a:gd name="connsiteY1" fmla="*/ 0 h 3390900"/>
              <a:gd name="connsiteX2" fmla="*/ 9144000 w 9144000"/>
              <a:gd name="connsiteY2" fmla="*/ 419518 h 3390900"/>
              <a:gd name="connsiteX3" fmla="*/ 9144000 w 9144000"/>
              <a:gd name="connsiteY3" fmla="*/ 2971383 h 3390900"/>
              <a:gd name="connsiteX4" fmla="*/ 9144000 w 9144000"/>
              <a:gd name="connsiteY4" fmla="*/ 3390900 h 3390900"/>
              <a:gd name="connsiteX5" fmla="*/ 0 w 9144000"/>
              <a:gd name="connsiteY5" fmla="*/ 3390900 h 3390900"/>
              <a:gd name="connsiteX6" fmla="*/ 0 w 9144000"/>
              <a:gd name="connsiteY6" fmla="*/ 2971383 h 3390900"/>
              <a:gd name="connsiteX7" fmla="*/ 0 w 9144000"/>
              <a:gd name="connsiteY7" fmla="*/ 419518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390900">
                <a:moveTo>
                  <a:pt x="0" y="0"/>
                </a:moveTo>
                <a:lnTo>
                  <a:pt x="9144000" y="0"/>
                </a:lnTo>
                <a:lnTo>
                  <a:pt x="9144000" y="419518"/>
                </a:lnTo>
                <a:lnTo>
                  <a:pt x="9144000" y="2971383"/>
                </a:lnTo>
                <a:lnTo>
                  <a:pt x="9144000" y="3390900"/>
                </a:lnTo>
                <a:lnTo>
                  <a:pt x="0" y="3390900"/>
                </a:lnTo>
                <a:lnTo>
                  <a:pt x="0" y="2971383"/>
                </a:lnTo>
                <a:lnTo>
                  <a:pt x="0" y="41951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91440" rIns="0" bIns="54864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3970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65535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53319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961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52578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1307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5848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3" hasCustomPrompt="1"/>
          </p:nvPr>
        </p:nvSpPr>
        <p:spPr>
          <a:xfrm>
            <a:off x="5435600" y="1149349"/>
            <a:ext cx="2844800" cy="2844800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54000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9344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1747917"/>
            <a:ext cx="4648200" cy="2652633"/>
          </a:xfrm>
          <a:custGeom>
            <a:avLst/>
            <a:gdLst>
              <a:gd name="connsiteX0" fmla="*/ 375521 w 4648200"/>
              <a:gd name="connsiteY0" fmla="*/ 2146403 h 2652633"/>
              <a:gd name="connsiteX1" fmla="*/ 4114800 w 4648200"/>
              <a:gd name="connsiteY1" fmla="*/ 2146403 h 2652633"/>
              <a:gd name="connsiteX2" fmla="*/ 3739279 w 4648200"/>
              <a:gd name="connsiteY2" fmla="*/ 2652633 h 2652633"/>
              <a:gd name="connsiteX3" fmla="*/ 0 w 4648200"/>
              <a:gd name="connsiteY3" fmla="*/ 2652633 h 2652633"/>
              <a:gd name="connsiteX4" fmla="*/ 375521 w 4648200"/>
              <a:gd name="connsiteY4" fmla="*/ 1609803 h 2652633"/>
              <a:gd name="connsiteX5" fmla="*/ 4419600 w 4648200"/>
              <a:gd name="connsiteY5" fmla="*/ 1609803 h 2652633"/>
              <a:gd name="connsiteX6" fmla="*/ 4044079 w 4648200"/>
              <a:gd name="connsiteY6" fmla="*/ 2116033 h 2652633"/>
              <a:gd name="connsiteX7" fmla="*/ 0 w 4648200"/>
              <a:gd name="connsiteY7" fmla="*/ 2116033 h 2652633"/>
              <a:gd name="connsiteX8" fmla="*/ 375521 w 4648200"/>
              <a:gd name="connsiteY8" fmla="*/ 1073202 h 2652633"/>
              <a:gd name="connsiteX9" fmla="*/ 4648200 w 4648200"/>
              <a:gd name="connsiteY9" fmla="*/ 1073202 h 2652633"/>
              <a:gd name="connsiteX10" fmla="*/ 4272679 w 4648200"/>
              <a:gd name="connsiteY10" fmla="*/ 1579432 h 2652633"/>
              <a:gd name="connsiteX11" fmla="*/ 0 w 4648200"/>
              <a:gd name="connsiteY11" fmla="*/ 1579432 h 2652633"/>
              <a:gd name="connsiteX12" fmla="*/ 375522 w 4648200"/>
              <a:gd name="connsiteY12" fmla="*/ 536601 h 2652633"/>
              <a:gd name="connsiteX13" fmla="*/ 4419600 w 4648200"/>
              <a:gd name="connsiteY13" fmla="*/ 536601 h 2652633"/>
              <a:gd name="connsiteX14" fmla="*/ 4044079 w 4648200"/>
              <a:gd name="connsiteY14" fmla="*/ 1042831 h 2652633"/>
              <a:gd name="connsiteX15" fmla="*/ 1 w 4648200"/>
              <a:gd name="connsiteY15" fmla="*/ 1042831 h 2652633"/>
              <a:gd name="connsiteX16" fmla="*/ 375521 w 4648200"/>
              <a:gd name="connsiteY16" fmla="*/ 0 h 2652633"/>
              <a:gd name="connsiteX17" fmla="*/ 4114800 w 4648200"/>
              <a:gd name="connsiteY17" fmla="*/ 0 h 2652633"/>
              <a:gd name="connsiteX18" fmla="*/ 3739279 w 4648200"/>
              <a:gd name="connsiteY18" fmla="*/ 506230 h 2652633"/>
              <a:gd name="connsiteX19" fmla="*/ 0 w 4648200"/>
              <a:gd name="connsiteY19" fmla="*/ 506230 h 265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48200" h="2652633">
                <a:moveTo>
                  <a:pt x="375521" y="2146403"/>
                </a:moveTo>
                <a:lnTo>
                  <a:pt x="4114800" y="2146403"/>
                </a:lnTo>
                <a:lnTo>
                  <a:pt x="3739279" y="2652633"/>
                </a:lnTo>
                <a:lnTo>
                  <a:pt x="0" y="2652633"/>
                </a:lnTo>
                <a:close/>
                <a:moveTo>
                  <a:pt x="375521" y="1609803"/>
                </a:moveTo>
                <a:lnTo>
                  <a:pt x="4419600" y="1609803"/>
                </a:lnTo>
                <a:lnTo>
                  <a:pt x="4044079" y="2116033"/>
                </a:lnTo>
                <a:lnTo>
                  <a:pt x="0" y="2116033"/>
                </a:lnTo>
                <a:close/>
                <a:moveTo>
                  <a:pt x="375521" y="1073202"/>
                </a:moveTo>
                <a:lnTo>
                  <a:pt x="4648200" y="1073202"/>
                </a:lnTo>
                <a:lnTo>
                  <a:pt x="4272679" y="1579432"/>
                </a:lnTo>
                <a:lnTo>
                  <a:pt x="0" y="1579432"/>
                </a:lnTo>
                <a:close/>
                <a:moveTo>
                  <a:pt x="375522" y="536601"/>
                </a:moveTo>
                <a:lnTo>
                  <a:pt x="4419600" y="536601"/>
                </a:lnTo>
                <a:lnTo>
                  <a:pt x="4044079" y="1042831"/>
                </a:lnTo>
                <a:lnTo>
                  <a:pt x="1" y="1042831"/>
                </a:lnTo>
                <a:close/>
                <a:moveTo>
                  <a:pt x="375521" y="0"/>
                </a:moveTo>
                <a:lnTo>
                  <a:pt x="4114800" y="0"/>
                </a:lnTo>
                <a:lnTo>
                  <a:pt x="3739279" y="506230"/>
                </a:lnTo>
                <a:lnTo>
                  <a:pt x="0" y="50623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8" name="Picture Placeholder 28"/>
          <p:cNvSpPr>
            <a:spLocks noGrp="1"/>
          </p:cNvSpPr>
          <p:nvPr>
            <p:ph type="pic" sz="quarter" idx="21" hasCustomPrompt="1"/>
          </p:nvPr>
        </p:nvSpPr>
        <p:spPr>
          <a:xfrm>
            <a:off x="1206083" y="1956216"/>
            <a:ext cx="2236034" cy="2236034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47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27093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876550"/>
            <a:ext cx="9144000" cy="2266950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1122136"/>
            <a:ext cx="3530600" cy="353060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087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22" hasCustomPrompt="1"/>
          </p:nvPr>
        </p:nvSpPr>
        <p:spPr>
          <a:xfrm>
            <a:off x="4177362" y="2038350"/>
            <a:ext cx="4966637" cy="2059214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5709450" y="1057075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709450" y="2989580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4180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1455420"/>
            <a:ext cx="3263026" cy="3258018"/>
          </a:xfrm>
          <a:custGeom>
            <a:avLst/>
            <a:gdLst>
              <a:gd name="connsiteX0" fmla="*/ 1787563 w 3496317"/>
              <a:gd name="connsiteY0" fmla="*/ 1613138 h 3158968"/>
              <a:gd name="connsiteX1" fmla="*/ 2636265 w 3496317"/>
              <a:gd name="connsiteY1" fmla="*/ 1619161 h 3158968"/>
              <a:gd name="connsiteX2" fmla="*/ 3479505 w 3496317"/>
              <a:gd name="connsiteY2" fmla="*/ 2395075 h 3158968"/>
              <a:gd name="connsiteX3" fmla="*/ 3479506 w 3496317"/>
              <a:gd name="connsiteY3" fmla="*/ 2395075 h 3158968"/>
              <a:gd name="connsiteX4" fmla="*/ 2625340 w 3496317"/>
              <a:gd name="connsiteY4" fmla="*/ 3158944 h 3158968"/>
              <a:gd name="connsiteX5" fmla="*/ 1782100 w 3496317"/>
              <a:gd name="connsiteY5" fmla="*/ 2383030 h 3158968"/>
              <a:gd name="connsiteX6" fmla="*/ 854183 w 3496317"/>
              <a:gd name="connsiteY6" fmla="*/ 1609146 h 3158968"/>
              <a:gd name="connsiteX7" fmla="*/ 1702885 w 3496317"/>
              <a:gd name="connsiteY7" fmla="*/ 1615168 h 3158968"/>
              <a:gd name="connsiteX8" fmla="*/ 1697422 w 3496317"/>
              <a:gd name="connsiteY8" fmla="*/ 2385060 h 3158968"/>
              <a:gd name="connsiteX9" fmla="*/ 843256 w 3496317"/>
              <a:gd name="connsiteY9" fmla="*/ 3148929 h 3158968"/>
              <a:gd name="connsiteX10" fmla="*/ 17 w 3496317"/>
              <a:gd name="connsiteY10" fmla="*/ 2373015 h 3158968"/>
              <a:gd name="connsiteX11" fmla="*/ 854183 w 3496317"/>
              <a:gd name="connsiteY11" fmla="*/ 1609146 h 3158968"/>
              <a:gd name="connsiteX12" fmla="*/ 2653061 w 3496317"/>
              <a:gd name="connsiteY12" fmla="*/ 10039 h 3158968"/>
              <a:gd name="connsiteX13" fmla="*/ 3496300 w 3496317"/>
              <a:gd name="connsiteY13" fmla="*/ 785953 h 3158968"/>
              <a:gd name="connsiteX14" fmla="*/ 2642134 w 3496317"/>
              <a:gd name="connsiteY14" fmla="*/ 1549822 h 3158968"/>
              <a:gd name="connsiteX15" fmla="*/ 1793432 w 3496317"/>
              <a:gd name="connsiteY15" fmla="*/ 1543800 h 3158968"/>
              <a:gd name="connsiteX16" fmla="*/ 1798895 w 3496317"/>
              <a:gd name="connsiteY16" fmla="*/ 773908 h 3158968"/>
              <a:gd name="connsiteX17" fmla="*/ 2653061 w 3496317"/>
              <a:gd name="connsiteY17" fmla="*/ 10039 h 3158968"/>
              <a:gd name="connsiteX18" fmla="*/ 870977 w 3496317"/>
              <a:gd name="connsiteY18" fmla="*/ 24 h 3158968"/>
              <a:gd name="connsiteX19" fmla="*/ 1714217 w 3496317"/>
              <a:gd name="connsiteY19" fmla="*/ 775939 h 3158968"/>
              <a:gd name="connsiteX20" fmla="*/ 1708754 w 3496317"/>
              <a:gd name="connsiteY20" fmla="*/ 1545830 h 3158968"/>
              <a:gd name="connsiteX21" fmla="*/ 860052 w 3496317"/>
              <a:gd name="connsiteY21" fmla="*/ 1539808 h 3158968"/>
              <a:gd name="connsiteX22" fmla="*/ 16813 w 3496317"/>
              <a:gd name="connsiteY22" fmla="*/ 763894 h 3158968"/>
              <a:gd name="connsiteX23" fmla="*/ 16812 w 3496317"/>
              <a:gd name="connsiteY23" fmla="*/ 763894 h 3158968"/>
              <a:gd name="connsiteX24" fmla="*/ 870977 w 3496317"/>
              <a:gd name="connsiteY24" fmla="*/ 24 h 315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96317" h="3158968">
                <a:moveTo>
                  <a:pt x="1787563" y="1613138"/>
                </a:moveTo>
                <a:lnTo>
                  <a:pt x="2636265" y="1619161"/>
                </a:lnTo>
                <a:cubicBezTo>
                  <a:pt x="3104991" y="1622487"/>
                  <a:pt x="3482522" y="1969875"/>
                  <a:pt x="3479505" y="2395075"/>
                </a:cubicBezTo>
                <a:lnTo>
                  <a:pt x="3479506" y="2395075"/>
                </a:lnTo>
                <a:cubicBezTo>
                  <a:pt x="3476489" y="2820274"/>
                  <a:pt x="3094065" y="3162270"/>
                  <a:pt x="2625340" y="3158944"/>
                </a:cubicBezTo>
                <a:cubicBezTo>
                  <a:pt x="2156615" y="3155618"/>
                  <a:pt x="1779083" y="2808229"/>
                  <a:pt x="1782100" y="2383030"/>
                </a:cubicBezTo>
                <a:close/>
                <a:moveTo>
                  <a:pt x="854183" y="1609146"/>
                </a:moveTo>
                <a:lnTo>
                  <a:pt x="1702885" y="1615168"/>
                </a:lnTo>
                <a:lnTo>
                  <a:pt x="1697422" y="2385060"/>
                </a:lnTo>
                <a:cubicBezTo>
                  <a:pt x="1694405" y="2810259"/>
                  <a:pt x="1311981" y="3152255"/>
                  <a:pt x="843256" y="3148929"/>
                </a:cubicBezTo>
                <a:cubicBezTo>
                  <a:pt x="374531" y="3145603"/>
                  <a:pt x="-3000" y="2798215"/>
                  <a:pt x="17" y="2373015"/>
                </a:cubicBezTo>
                <a:cubicBezTo>
                  <a:pt x="3034" y="1947816"/>
                  <a:pt x="385457" y="1605820"/>
                  <a:pt x="854183" y="1609146"/>
                </a:cubicBezTo>
                <a:close/>
                <a:moveTo>
                  <a:pt x="2653061" y="10039"/>
                </a:moveTo>
                <a:cubicBezTo>
                  <a:pt x="3121786" y="13365"/>
                  <a:pt x="3499317" y="360754"/>
                  <a:pt x="3496300" y="785953"/>
                </a:cubicBezTo>
                <a:cubicBezTo>
                  <a:pt x="3493283" y="1211152"/>
                  <a:pt x="3110860" y="1553148"/>
                  <a:pt x="2642134" y="1549822"/>
                </a:cubicBezTo>
                <a:lnTo>
                  <a:pt x="1793432" y="1543800"/>
                </a:lnTo>
                <a:lnTo>
                  <a:pt x="1798895" y="773908"/>
                </a:lnTo>
                <a:cubicBezTo>
                  <a:pt x="1801912" y="348709"/>
                  <a:pt x="2184336" y="6713"/>
                  <a:pt x="2653061" y="10039"/>
                </a:cubicBezTo>
                <a:close/>
                <a:moveTo>
                  <a:pt x="870977" y="24"/>
                </a:moveTo>
                <a:cubicBezTo>
                  <a:pt x="1339703" y="3351"/>
                  <a:pt x="1717234" y="350739"/>
                  <a:pt x="1714217" y="775939"/>
                </a:cubicBezTo>
                <a:lnTo>
                  <a:pt x="1708754" y="1545830"/>
                </a:lnTo>
                <a:lnTo>
                  <a:pt x="860052" y="1539808"/>
                </a:lnTo>
                <a:cubicBezTo>
                  <a:pt x="391327" y="1536482"/>
                  <a:pt x="13795" y="1189093"/>
                  <a:pt x="16813" y="763894"/>
                </a:cubicBezTo>
                <a:lnTo>
                  <a:pt x="16812" y="763894"/>
                </a:lnTo>
                <a:cubicBezTo>
                  <a:pt x="19829" y="338694"/>
                  <a:pt x="402252" y="-3302"/>
                  <a:pt x="870977" y="24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8093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1" hasCustomPrompt="1"/>
          </p:nvPr>
        </p:nvSpPr>
        <p:spPr>
          <a:xfrm flipH="1">
            <a:off x="380999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2" hasCustomPrompt="1"/>
          </p:nvPr>
        </p:nvSpPr>
        <p:spPr>
          <a:xfrm>
            <a:off x="2584035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 hasCustomPrompt="1"/>
          </p:nvPr>
        </p:nvSpPr>
        <p:spPr>
          <a:xfrm>
            <a:off x="4787070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4" hasCustomPrompt="1"/>
          </p:nvPr>
        </p:nvSpPr>
        <p:spPr>
          <a:xfrm>
            <a:off x="6990106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6379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icture Placeholder 9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565908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9" name="Picture Placeholder 9"/>
          <p:cNvSpPr>
            <a:spLocks noGrp="1"/>
          </p:cNvSpPr>
          <p:nvPr>
            <p:ph type="pic" sz="quarter" idx="30" hasCustomPrompt="1"/>
          </p:nvPr>
        </p:nvSpPr>
        <p:spPr>
          <a:xfrm>
            <a:off x="4572000" y="0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7131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26" hasCustomPrompt="1"/>
          </p:nvPr>
        </p:nvSpPr>
        <p:spPr>
          <a:xfrm>
            <a:off x="3737987" y="1538231"/>
            <a:ext cx="1668026" cy="3106698"/>
          </a:xfrm>
          <a:custGeom>
            <a:avLst/>
            <a:gdLst>
              <a:gd name="connsiteX0" fmla="*/ 1004163 w 1758534"/>
              <a:gd name="connsiteY0" fmla="*/ 2894362 h 3356140"/>
              <a:gd name="connsiteX1" fmla="*/ 1004163 w 1758534"/>
              <a:gd name="connsiteY1" fmla="*/ 2895932 h 3356140"/>
              <a:gd name="connsiteX2" fmla="*/ 1080327 w 1758534"/>
              <a:gd name="connsiteY2" fmla="*/ 2895932 h 3356140"/>
              <a:gd name="connsiteX3" fmla="*/ 754376 w 1758534"/>
              <a:gd name="connsiteY3" fmla="*/ 2894362 h 3356140"/>
              <a:gd name="connsiteX4" fmla="*/ 678210 w 1758534"/>
              <a:gd name="connsiteY4" fmla="*/ 2895932 h 3356140"/>
              <a:gd name="connsiteX5" fmla="*/ 754376 w 1758534"/>
              <a:gd name="connsiteY5" fmla="*/ 2895932 h 3356140"/>
              <a:gd name="connsiteX6" fmla="*/ 1154013 w 1758534"/>
              <a:gd name="connsiteY6" fmla="*/ 1464226 h 3356140"/>
              <a:gd name="connsiteX7" fmla="*/ 629037 w 1758534"/>
              <a:gd name="connsiteY7" fmla="*/ 1604893 h 3356140"/>
              <a:gd name="connsiteX8" fmla="*/ 629037 w 1758534"/>
              <a:gd name="connsiteY8" fmla="*/ 1801170 h 3356140"/>
              <a:gd name="connsiteX9" fmla="*/ 1154013 w 1758534"/>
              <a:gd name="connsiteY9" fmla="*/ 1801170 h 3356140"/>
              <a:gd name="connsiteX10" fmla="*/ 1626826 w 1758534"/>
              <a:gd name="connsiteY10" fmla="*/ 1033862 h 3356140"/>
              <a:gd name="connsiteX11" fmla="*/ 1753295 w 1758534"/>
              <a:gd name="connsiteY11" fmla="*/ 1145602 h 3356140"/>
              <a:gd name="connsiteX12" fmla="*/ 1645347 w 1758534"/>
              <a:gd name="connsiteY12" fmla="*/ 1332574 h 3356140"/>
              <a:gd name="connsiteX13" fmla="*/ 1403800 w 1758534"/>
              <a:gd name="connsiteY13" fmla="*/ 1397296 h 3356140"/>
              <a:gd name="connsiteX14" fmla="*/ 1403800 w 1758534"/>
              <a:gd name="connsiteY14" fmla="*/ 1801170 h 3356140"/>
              <a:gd name="connsiteX15" fmla="*/ 1505182 w 1758534"/>
              <a:gd name="connsiteY15" fmla="*/ 1801170 h 3356140"/>
              <a:gd name="connsiteX16" fmla="*/ 1658265 w 1758534"/>
              <a:gd name="connsiteY16" fmla="*/ 1954253 h 3356140"/>
              <a:gd name="connsiteX17" fmla="*/ 1658265 w 1758534"/>
              <a:gd name="connsiteY17" fmla="*/ 2212573 h 3356140"/>
              <a:gd name="connsiteX18" fmla="*/ 1613428 w 1758534"/>
              <a:gd name="connsiteY18" fmla="*/ 2320819 h 3356140"/>
              <a:gd name="connsiteX19" fmla="*/ 1570186 w 1758534"/>
              <a:gd name="connsiteY19" fmla="*/ 2349974 h 3356140"/>
              <a:gd name="connsiteX20" fmla="*/ 1580164 w 1758534"/>
              <a:gd name="connsiteY20" fmla="*/ 2349780 h 3356140"/>
              <a:gd name="connsiteX21" fmla="*/ 1395999 w 1758534"/>
              <a:gd name="connsiteY21" fmla="*/ 2603802 h 3356140"/>
              <a:gd name="connsiteX22" fmla="*/ 1380122 w 1758534"/>
              <a:gd name="connsiteY22" fmla="*/ 2854648 h 3356140"/>
              <a:gd name="connsiteX23" fmla="*/ 1316617 w 1758534"/>
              <a:gd name="connsiteY23" fmla="*/ 2902277 h 3356140"/>
              <a:gd name="connsiteX24" fmla="*/ 1234060 w 1758534"/>
              <a:gd name="connsiteY24" fmla="*/ 2899102 h 3356140"/>
              <a:gd name="connsiteX25" fmla="*/ 1222423 w 1758534"/>
              <a:gd name="connsiteY25" fmla="*/ 2898862 h 3356140"/>
              <a:gd name="connsiteX26" fmla="*/ 1240662 w 1758534"/>
              <a:gd name="connsiteY26" fmla="*/ 2902544 h 3356140"/>
              <a:gd name="connsiteX27" fmla="*/ 1292051 w 1758534"/>
              <a:gd name="connsiteY27" fmla="*/ 2980073 h 3356140"/>
              <a:gd name="connsiteX28" fmla="*/ 1207910 w 1758534"/>
              <a:gd name="connsiteY28" fmla="*/ 3064214 h 3356140"/>
              <a:gd name="connsiteX29" fmla="*/ 1292051 w 1758534"/>
              <a:gd name="connsiteY29" fmla="*/ 3148355 h 3356140"/>
              <a:gd name="connsiteX30" fmla="*/ 1207910 w 1758534"/>
              <a:gd name="connsiteY30" fmla="*/ 3232496 h 3356140"/>
              <a:gd name="connsiteX31" fmla="*/ 1047633 w 1758534"/>
              <a:gd name="connsiteY31" fmla="*/ 3232496 h 3356140"/>
              <a:gd name="connsiteX32" fmla="*/ 1109055 w 1758534"/>
              <a:gd name="connsiteY32" fmla="*/ 3293918 h 3356140"/>
              <a:gd name="connsiteX33" fmla="*/ 1109054 w 1758534"/>
              <a:gd name="connsiteY33" fmla="*/ 3293918 h 3356140"/>
              <a:gd name="connsiteX34" fmla="*/ 1047632 w 1758534"/>
              <a:gd name="connsiteY34" fmla="*/ 3355340 h 3356140"/>
              <a:gd name="connsiteX35" fmla="*/ 1004163 w 1758534"/>
              <a:gd name="connsiteY35" fmla="*/ 3355340 h 3356140"/>
              <a:gd name="connsiteX36" fmla="*/ 1004163 w 1758534"/>
              <a:gd name="connsiteY36" fmla="*/ 3356140 h 3356140"/>
              <a:gd name="connsiteX37" fmla="*/ 754376 w 1758534"/>
              <a:gd name="connsiteY37" fmla="*/ 3356140 h 3356140"/>
              <a:gd name="connsiteX38" fmla="*/ 754376 w 1758534"/>
              <a:gd name="connsiteY38" fmla="*/ 3355339 h 3356140"/>
              <a:gd name="connsiteX39" fmla="*/ 710899 w 1758534"/>
              <a:gd name="connsiteY39" fmla="*/ 3355339 h 3356140"/>
              <a:gd name="connsiteX40" fmla="*/ 654304 w 1758534"/>
              <a:gd name="connsiteY40" fmla="*/ 3317825 h 3356140"/>
              <a:gd name="connsiteX41" fmla="*/ 649477 w 1758534"/>
              <a:gd name="connsiteY41" fmla="*/ 3293918 h 3356140"/>
              <a:gd name="connsiteX42" fmla="*/ 654304 w 1758534"/>
              <a:gd name="connsiteY42" fmla="*/ 3270010 h 3356140"/>
              <a:gd name="connsiteX43" fmla="*/ 710899 w 1758534"/>
              <a:gd name="connsiteY43" fmla="*/ 3232496 h 3356140"/>
              <a:gd name="connsiteX44" fmla="*/ 550623 w 1758534"/>
              <a:gd name="connsiteY44" fmla="*/ 3232496 h 3356140"/>
              <a:gd name="connsiteX45" fmla="*/ 466482 w 1758534"/>
              <a:gd name="connsiteY45" fmla="*/ 3148355 h 3356140"/>
              <a:gd name="connsiteX46" fmla="*/ 550623 w 1758534"/>
              <a:gd name="connsiteY46" fmla="*/ 3064214 h 3356140"/>
              <a:gd name="connsiteX47" fmla="*/ 466482 w 1758534"/>
              <a:gd name="connsiteY47" fmla="*/ 2980073 h 3356140"/>
              <a:gd name="connsiteX48" fmla="*/ 517872 w 1758534"/>
              <a:gd name="connsiteY48" fmla="*/ 2902544 h 3356140"/>
              <a:gd name="connsiteX49" fmla="*/ 536110 w 1758534"/>
              <a:gd name="connsiteY49" fmla="*/ 2898862 h 3356140"/>
              <a:gd name="connsiteX50" fmla="*/ 524474 w 1758534"/>
              <a:gd name="connsiteY50" fmla="*/ 2899102 h 3356140"/>
              <a:gd name="connsiteX51" fmla="*/ 441917 w 1758534"/>
              <a:gd name="connsiteY51" fmla="*/ 2902277 h 3356140"/>
              <a:gd name="connsiteX52" fmla="*/ 378412 w 1758534"/>
              <a:gd name="connsiteY52" fmla="*/ 2854648 h 3356140"/>
              <a:gd name="connsiteX53" fmla="*/ 362535 w 1758534"/>
              <a:gd name="connsiteY53" fmla="*/ 2603802 h 3356140"/>
              <a:gd name="connsiteX54" fmla="*/ 178370 w 1758534"/>
              <a:gd name="connsiteY54" fmla="*/ 2349780 h 3356140"/>
              <a:gd name="connsiteX55" fmla="*/ 188347 w 1758534"/>
              <a:gd name="connsiteY55" fmla="*/ 2349974 h 3356140"/>
              <a:gd name="connsiteX56" fmla="*/ 145105 w 1758534"/>
              <a:gd name="connsiteY56" fmla="*/ 2320819 h 3356140"/>
              <a:gd name="connsiteX57" fmla="*/ 100268 w 1758534"/>
              <a:gd name="connsiteY57" fmla="*/ 2212573 h 3356140"/>
              <a:gd name="connsiteX58" fmla="*/ 100268 w 1758534"/>
              <a:gd name="connsiteY58" fmla="*/ 1954253 h 3356140"/>
              <a:gd name="connsiteX59" fmla="*/ 253351 w 1758534"/>
              <a:gd name="connsiteY59" fmla="*/ 1801170 h 3356140"/>
              <a:gd name="connsiteX60" fmla="*/ 379250 w 1758534"/>
              <a:gd name="connsiteY60" fmla="*/ 1801170 h 3356140"/>
              <a:gd name="connsiteX61" fmla="*/ 379250 w 1758534"/>
              <a:gd name="connsiteY61" fmla="*/ 1671823 h 3356140"/>
              <a:gd name="connsiteX62" fmla="*/ 192211 w 1758534"/>
              <a:gd name="connsiteY62" fmla="*/ 1721940 h 3356140"/>
              <a:gd name="connsiteX63" fmla="*/ 5239 w 1758534"/>
              <a:gd name="connsiteY63" fmla="*/ 1613992 h 3356140"/>
              <a:gd name="connsiteX64" fmla="*/ 113187 w 1758534"/>
              <a:gd name="connsiteY64" fmla="*/ 1427020 h 3356140"/>
              <a:gd name="connsiteX65" fmla="*/ 1566323 w 1758534"/>
              <a:gd name="connsiteY65" fmla="*/ 1037654 h 3356140"/>
              <a:gd name="connsiteX66" fmla="*/ 1626826 w 1758534"/>
              <a:gd name="connsiteY66" fmla="*/ 1033862 h 3356140"/>
              <a:gd name="connsiteX67" fmla="*/ 1626826 w 1758534"/>
              <a:gd name="connsiteY67" fmla="*/ 631379 h 3356140"/>
              <a:gd name="connsiteX68" fmla="*/ 1753295 w 1758534"/>
              <a:gd name="connsiteY68" fmla="*/ 743119 h 3356140"/>
              <a:gd name="connsiteX69" fmla="*/ 1645347 w 1758534"/>
              <a:gd name="connsiteY69" fmla="*/ 930091 h 3356140"/>
              <a:gd name="connsiteX70" fmla="*/ 192211 w 1758534"/>
              <a:gd name="connsiteY70" fmla="*/ 1319457 h 3356140"/>
              <a:gd name="connsiteX71" fmla="*/ 5239 w 1758534"/>
              <a:gd name="connsiteY71" fmla="*/ 1211509 h 3356140"/>
              <a:gd name="connsiteX72" fmla="*/ 113187 w 1758534"/>
              <a:gd name="connsiteY72" fmla="*/ 1024537 h 3356140"/>
              <a:gd name="connsiteX73" fmla="*/ 1566323 w 1758534"/>
              <a:gd name="connsiteY73" fmla="*/ 635171 h 3356140"/>
              <a:gd name="connsiteX74" fmla="*/ 1626826 w 1758534"/>
              <a:gd name="connsiteY74" fmla="*/ 631379 h 3356140"/>
              <a:gd name="connsiteX75" fmla="*/ 1626826 w 1758534"/>
              <a:gd name="connsiteY75" fmla="*/ 214961 h 3356140"/>
              <a:gd name="connsiteX76" fmla="*/ 1753295 w 1758534"/>
              <a:gd name="connsiteY76" fmla="*/ 326701 h 3356140"/>
              <a:gd name="connsiteX77" fmla="*/ 1645347 w 1758534"/>
              <a:gd name="connsiteY77" fmla="*/ 513673 h 3356140"/>
              <a:gd name="connsiteX78" fmla="*/ 192211 w 1758534"/>
              <a:gd name="connsiteY78" fmla="*/ 903039 h 3356140"/>
              <a:gd name="connsiteX79" fmla="*/ 5239 w 1758534"/>
              <a:gd name="connsiteY79" fmla="*/ 795091 h 3356140"/>
              <a:gd name="connsiteX80" fmla="*/ 113187 w 1758534"/>
              <a:gd name="connsiteY80" fmla="*/ 608119 h 3356140"/>
              <a:gd name="connsiteX81" fmla="*/ 1566323 w 1758534"/>
              <a:gd name="connsiteY81" fmla="*/ 218753 h 3356140"/>
              <a:gd name="connsiteX82" fmla="*/ 1626826 w 1758534"/>
              <a:gd name="connsiteY82" fmla="*/ 214961 h 3356140"/>
              <a:gd name="connsiteX83" fmla="*/ 921576 w 1758534"/>
              <a:gd name="connsiteY83" fmla="*/ 1448 h 3356140"/>
              <a:gd name="connsiteX84" fmla="*/ 1048045 w 1758534"/>
              <a:gd name="connsiteY84" fmla="*/ 113188 h 3356140"/>
              <a:gd name="connsiteX85" fmla="*/ 940097 w 1758534"/>
              <a:gd name="connsiteY85" fmla="*/ 300160 h 3356140"/>
              <a:gd name="connsiteX86" fmla="*/ 192213 w 1758534"/>
              <a:gd name="connsiteY86" fmla="*/ 500554 h 3356140"/>
              <a:gd name="connsiteX87" fmla="*/ 5241 w 1758534"/>
              <a:gd name="connsiteY87" fmla="*/ 392606 h 3356140"/>
              <a:gd name="connsiteX88" fmla="*/ 113189 w 1758534"/>
              <a:gd name="connsiteY88" fmla="*/ 205634 h 3356140"/>
              <a:gd name="connsiteX89" fmla="*/ 861073 w 1758534"/>
              <a:gd name="connsiteY89" fmla="*/ 5239 h 3356140"/>
              <a:gd name="connsiteX90" fmla="*/ 921576 w 1758534"/>
              <a:gd name="connsiteY90" fmla="*/ 1448 h 335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758534" h="3356140">
                <a:moveTo>
                  <a:pt x="1004163" y="2894362"/>
                </a:moveTo>
                <a:lnTo>
                  <a:pt x="1004163" y="2895932"/>
                </a:lnTo>
                <a:lnTo>
                  <a:pt x="1080327" y="2895932"/>
                </a:lnTo>
                <a:close/>
                <a:moveTo>
                  <a:pt x="754376" y="2894362"/>
                </a:moveTo>
                <a:lnTo>
                  <a:pt x="678210" y="2895932"/>
                </a:lnTo>
                <a:lnTo>
                  <a:pt x="754376" y="2895932"/>
                </a:lnTo>
                <a:close/>
                <a:moveTo>
                  <a:pt x="1154013" y="1464226"/>
                </a:moveTo>
                <a:lnTo>
                  <a:pt x="629037" y="1604893"/>
                </a:lnTo>
                <a:lnTo>
                  <a:pt x="629037" y="1801170"/>
                </a:lnTo>
                <a:lnTo>
                  <a:pt x="1154013" y="1801170"/>
                </a:lnTo>
                <a:close/>
                <a:moveTo>
                  <a:pt x="1626826" y="1033862"/>
                </a:moveTo>
                <a:cubicBezTo>
                  <a:pt x="1685750" y="1042066"/>
                  <a:pt x="1736929" y="1084522"/>
                  <a:pt x="1753295" y="1145602"/>
                </a:cubicBezTo>
                <a:cubicBezTo>
                  <a:pt x="1775117" y="1227042"/>
                  <a:pt x="1726787" y="1310752"/>
                  <a:pt x="1645347" y="1332574"/>
                </a:cubicBezTo>
                <a:lnTo>
                  <a:pt x="1403800" y="1397296"/>
                </a:lnTo>
                <a:lnTo>
                  <a:pt x="1403800" y="1801170"/>
                </a:lnTo>
                <a:lnTo>
                  <a:pt x="1505182" y="1801170"/>
                </a:lnTo>
                <a:cubicBezTo>
                  <a:pt x="1589727" y="1801170"/>
                  <a:pt x="1658265" y="1869708"/>
                  <a:pt x="1658265" y="1954253"/>
                </a:cubicBezTo>
                <a:lnTo>
                  <a:pt x="1658265" y="2212573"/>
                </a:lnTo>
                <a:cubicBezTo>
                  <a:pt x="1658265" y="2254846"/>
                  <a:pt x="1641131" y="2293116"/>
                  <a:pt x="1613428" y="2320819"/>
                </a:cubicBezTo>
                <a:lnTo>
                  <a:pt x="1570186" y="2349974"/>
                </a:lnTo>
                <a:lnTo>
                  <a:pt x="1580164" y="2349780"/>
                </a:lnTo>
                <a:lnTo>
                  <a:pt x="1395999" y="2603802"/>
                </a:lnTo>
                <a:lnTo>
                  <a:pt x="1380122" y="2854648"/>
                </a:lnTo>
                <a:lnTo>
                  <a:pt x="1316617" y="2902277"/>
                </a:lnTo>
                <a:lnTo>
                  <a:pt x="1234060" y="2899102"/>
                </a:lnTo>
                <a:lnTo>
                  <a:pt x="1222423" y="2898862"/>
                </a:lnTo>
                <a:lnTo>
                  <a:pt x="1240662" y="2902544"/>
                </a:lnTo>
                <a:cubicBezTo>
                  <a:pt x="1270861" y="2915318"/>
                  <a:pt x="1292051" y="2945221"/>
                  <a:pt x="1292051" y="2980073"/>
                </a:cubicBezTo>
                <a:cubicBezTo>
                  <a:pt x="1292051" y="3026543"/>
                  <a:pt x="1254380" y="3064214"/>
                  <a:pt x="1207910" y="3064214"/>
                </a:cubicBezTo>
                <a:cubicBezTo>
                  <a:pt x="1254380" y="3064214"/>
                  <a:pt x="1292051" y="3101885"/>
                  <a:pt x="1292051" y="3148355"/>
                </a:cubicBezTo>
                <a:cubicBezTo>
                  <a:pt x="1292051" y="3194825"/>
                  <a:pt x="1254380" y="3232496"/>
                  <a:pt x="1207910" y="3232496"/>
                </a:cubicBezTo>
                <a:lnTo>
                  <a:pt x="1047633" y="3232496"/>
                </a:lnTo>
                <a:cubicBezTo>
                  <a:pt x="1081555" y="3232496"/>
                  <a:pt x="1109055" y="3259996"/>
                  <a:pt x="1109055" y="3293918"/>
                </a:cubicBezTo>
                <a:lnTo>
                  <a:pt x="1109054" y="3293918"/>
                </a:lnTo>
                <a:cubicBezTo>
                  <a:pt x="1109054" y="3327840"/>
                  <a:pt x="1081554" y="3355340"/>
                  <a:pt x="1047632" y="3355340"/>
                </a:cubicBezTo>
                <a:lnTo>
                  <a:pt x="1004163" y="3355340"/>
                </a:lnTo>
                <a:lnTo>
                  <a:pt x="1004163" y="3356140"/>
                </a:lnTo>
                <a:lnTo>
                  <a:pt x="754376" y="3356140"/>
                </a:lnTo>
                <a:lnTo>
                  <a:pt x="754376" y="3355339"/>
                </a:lnTo>
                <a:lnTo>
                  <a:pt x="710899" y="3355339"/>
                </a:lnTo>
                <a:cubicBezTo>
                  <a:pt x="685458" y="3355339"/>
                  <a:pt x="663629" y="3339870"/>
                  <a:pt x="654304" y="3317825"/>
                </a:cubicBezTo>
                <a:lnTo>
                  <a:pt x="649477" y="3293918"/>
                </a:lnTo>
                <a:lnTo>
                  <a:pt x="654304" y="3270010"/>
                </a:lnTo>
                <a:cubicBezTo>
                  <a:pt x="663629" y="3247965"/>
                  <a:pt x="685458" y="3232496"/>
                  <a:pt x="710899" y="3232496"/>
                </a:cubicBezTo>
                <a:lnTo>
                  <a:pt x="550623" y="3232496"/>
                </a:lnTo>
                <a:cubicBezTo>
                  <a:pt x="504153" y="3232496"/>
                  <a:pt x="466482" y="3194825"/>
                  <a:pt x="466482" y="3148355"/>
                </a:cubicBezTo>
                <a:cubicBezTo>
                  <a:pt x="466482" y="3101885"/>
                  <a:pt x="504153" y="3064214"/>
                  <a:pt x="550623" y="3064214"/>
                </a:cubicBezTo>
                <a:cubicBezTo>
                  <a:pt x="504153" y="3064214"/>
                  <a:pt x="466482" y="3026543"/>
                  <a:pt x="466482" y="2980073"/>
                </a:cubicBezTo>
                <a:cubicBezTo>
                  <a:pt x="466482" y="2945221"/>
                  <a:pt x="487672" y="2915318"/>
                  <a:pt x="517872" y="2902544"/>
                </a:cubicBezTo>
                <a:lnTo>
                  <a:pt x="536110" y="2898862"/>
                </a:lnTo>
                <a:lnTo>
                  <a:pt x="524474" y="2899102"/>
                </a:lnTo>
                <a:lnTo>
                  <a:pt x="441917" y="2902277"/>
                </a:lnTo>
                <a:lnTo>
                  <a:pt x="378412" y="2854648"/>
                </a:lnTo>
                <a:lnTo>
                  <a:pt x="362535" y="2603802"/>
                </a:lnTo>
                <a:lnTo>
                  <a:pt x="178370" y="2349780"/>
                </a:lnTo>
                <a:lnTo>
                  <a:pt x="188347" y="2349974"/>
                </a:lnTo>
                <a:lnTo>
                  <a:pt x="145105" y="2320819"/>
                </a:lnTo>
                <a:cubicBezTo>
                  <a:pt x="117402" y="2293116"/>
                  <a:pt x="100268" y="2254846"/>
                  <a:pt x="100268" y="2212573"/>
                </a:cubicBezTo>
                <a:lnTo>
                  <a:pt x="100268" y="1954253"/>
                </a:lnTo>
                <a:cubicBezTo>
                  <a:pt x="100268" y="1869708"/>
                  <a:pt x="168806" y="1801170"/>
                  <a:pt x="253351" y="1801170"/>
                </a:cubicBezTo>
                <a:lnTo>
                  <a:pt x="379250" y="1801170"/>
                </a:lnTo>
                <a:lnTo>
                  <a:pt x="379250" y="1671823"/>
                </a:lnTo>
                <a:lnTo>
                  <a:pt x="192211" y="1721940"/>
                </a:lnTo>
                <a:cubicBezTo>
                  <a:pt x="110771" y="1743762"/>
                  <a:pt x="27061" y="1695432"/>
                  <a:pt x="5239" y="1613992"/>
                </a:cubicBezTo>
                <a:cubicBezTo>
                  <a:pt x="-16583" y="1532552"/>
                  <a:pt x="31747" y="1448842"/>
                  <a:pt x="113187" y="1427020"/>
                </a:cubicBezTo>
                <a:lnTo>
                  <a:pt x="1566323" y="1037654"/>
                </a:lnTo>
                <a:cubicBezTo>
                  <a:pt x="1586683" y="1032198"/>
                  <a:pt x="1607185" y="1031127"/>
                  <a:pt x="1626826" y="1033862"/>
                </a:cubicBezTo>
                <a:close/>
                <a:moveTo>
                  <a:pt x="1626826" y="631379"/>
                </a:moveTo>
                <a:cubicBezTo>
                  <a:pt x="1685750" y="639583"/>
                  <a:pt x="1736929" y="682039"/>
                  <a:pt x="1753295" y="743119"/>
                </a:cubicBezTo>
                <a:cubicBezTo>
                  <a:pt x="1775117" y="824559"/>
                  <a:pt x="1726787" y="908269"/>
                  <a:pt x="1645347" y="930091"/>
                </a:cubicBezTo>
                <a:lnTo>
                  <a:pt x="192211" y="1319457"/>
                </a:lnTo>
                <a:cubicBezTo>
                  <a:pt x="110771" y="1341279"/>
                  <a:pt x="27061" y="1292949"/>
                  <a:pt x="5239" y="1211509"/>
                </a:cubicBezTo>
                <a:cubicBezTo>
                  <a:pt x="-16583" y="1130069"/>
                  <a:pt x="31747" y="1046359"/>
                  <a:pt x="113187" y="1024537"/>
                </a:cubicBezTo>
                <a:lnTo>
                  <a:pt x="1566323" y="635171"/>
                </a:lnTo>
                <a:cubicBezTo>
                  <a:pt x="1586683" y="629715"/>
                  <a:pt x="1607185" y="628644"/>
                  <a:pt x="1626826" y="631379"/>
                </a:cubicBezTo>
                <a:close/>
                <a:moveTo>
                  <a:pt x="1626826" y="214961"/>
                </a:moveTo>
                <a:cubicBezTo>
                  <a:pt x="1685750" y="223165"/>
                  <a:pt x="1736929" y="265621"/>
                  <a:pt x="1753295" y="326701"/>
                </a:cubicBezTo>
                <a:cubicBezTo>
                  <a:pt x="1775117" y="408141"/>
                  <a:pt x="1726787" y="491851"/>
                  <a:pt x="1645347" y="513673"/>
                </a:cubicBezTo>
                <a:lnTo>
                  <a:pt x="192211" y="903039"/>
                </a:lnTo>
                <a:cubicBezTo>
                  <a:pt x="110771" y="924861"/>
                  <a:pt x="27061" y="876531"/>
                  <a:pt x="5239" y="795091"/>
                </a:cubicBezTo>
                <a:cubicBezTo>
                  <a:pt x="-16583" y="713651"/>
                  <a:pt x="31747" y="629941"/>
                  <a:pt x="113187" y="608119"/>
                </a:cubicBezTo>
                <a:lnTo>
                  <a:pt x="1566323" y="218753"/>
                </a:lnTo>
                <a:cubicBezTo>
                  <a:pt x="1586683" y="213297"/>
                  <a:pt x="1607185" y="212226"/>
                  <a:pt x="1626826" y="214961"/>
                </a:cubicBezTo>
                <a:close/>
                <a:moveTo>
                  <a:pt x="921576" y="1448"/>
                </a:moveTo>
                <a:cubicBezTo>
                  <a:pt x="980500" y="9652"/>
                  <a:pt x="1031679" y="52108"/>
                  <a:pt x="1048045" y="113188"/>
                </a:cubicBezTo>
                <a:cubicBezTo>
                  <a:pt x="1069867" y="194628"/>
                  <a:pt x="1021537" y="278338"/>
                  <a:pt x="940097" y="300160"/>
                </a:cubicBezTo>
                <a:lnTo>
                  <a:pt x="192213" y="500554"/>
                </a:lnTo>
                <a:cubicBezTo>
                  <a:pt x="110773" y="522376"/>
                  <a:pt x="27063" y="474046"/>
                  <a:pt x="5241" y="392606"/>
                </a:cubicBezTo>
                <a:cubicBezTo>
                  <a:pt x="-16581" y="311166"/>
                  <a:pt x="31749" y="227456"/>
                  <a:pt x="113189" y="205634"/>
                </a:cubicBezTo>
                <a:lnTo>
                  <a:pt x="861073" y="5239"/>
                </a:lnTo>
                <a:cubicBezTo>
                  <a:pt x="881433" y="-216"/>
                  <a:pt x="901935" y="-1287"/>
                  <a:pt x="921576" y="1448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0528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14630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664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2" hasCustomPrompt="1"/>
          </p:nvPr>
        </p:nvSpPr>
        <p:spPr>
          <a:xfrm>
            <a:off x="5829113" y="1206501"/>
            <a:ext cx="2920250" cy="3747658"/>
          </a:xfrm>
          <a:custGeom>
            <a:avLst/>
            <a:gdLst>
              <a:gd name="connsiteX0" fmla="*/ 685800 w 3225049"/>
              <a:gd name="connsiteY0" fmla="*/ 2819179 h 3554841"/>
              <a:gd name="connsiteX1" fmla="*/ 2708622 w 3225049"/>
              <a:gd name="connsiteY1" fmla="*/ 2819179 h 3554841"/>
              <a:gd name="connsiteX2" fmla="*/ 2776300 w 3225049"/>
              <a:gd name="connsiteY2" fmla="*/ 2952527 h 3554841"/>
              <a:gd name="connsiteX3" fmla="*/ 3052652 w 3225049"/>
              <a:gd name="connsiteY3" fmla="*/ 3554841 h 3554841"/>
              <a:gd name="connsiteX4" fmla="*/ 1232864 w 3225049"/>
              <a:gd name="connsiteY4" fmla="*/ 3554841 h 3554841"/>
              <a:gd name="connsiteX5" fmla="*/ 1484777 w 3225049"/>
              <a:gd name="connsiteY5" fmla="*/ 3124831 h 3554841"/>
              <a:gd name="connsiteX6" fmla="*/ 1390780 w 3225049"/>
              <a:gd name="connsiteY6" fmla="*/ 2828169 h 3554841"/>
              <a:gd name="connsiteX7" fmla="*/ 1012911 w 3225049"/>
              <a:gd name="connsiteY7" fmla="*/ 2871619 h 3554841"/>
              <a:gd name="connsiteX8" fmla="*/ 685800 w 3225049"/>
              <a:gd name="connsiteY8" fmla="*/ 2819179 h 3554841"/>
              <a:gd name="connsiteX9" fmla="*/ 124918 w 3225049"/>
              <a:gd name="connsiteY9" fmla="*/ 1871932 h 3554841"/>
              <a:gd name="connsiteX10" fmla="*/ 2971800 w 3225049"/>
              <a:gd name="connsiteY10" fmla="*/ 1871932 h 3554841"/>
              <a:gd name="connsiteX11" fmla="*/ 2598628 w 3225049"/>
              <a:gd name="connsiteY11" fmla="*/ 2288631 h 3554841"/>
              <a:gd name="connsiteX12" fmla="*/ 2648641 w 3225049"/>
              <a:gd name="connsiteY12" fmla="*/ 2610899 h 3554841"/>
              <a:gd name="connsiteX13" fmla="*/ 578880 w 3225049"/>
              <a:gd name="connsiteY13" fmla="*/ 2610899 h 3554841"/>
              <a:gd name="connsiteX14" fmla="*/ 575033 w 3225049"/>
              <a:gd name="connsiteY14" fmla="*/ 2607901 h 3554841"/>
              <a:gd name="connsiteX15" fmla="*/ 557721 w 3225049"/>
              <a:gd name="connsiteY15" fmla="*/ 2375569 h 3554841"/>
              <a:gd name="connsiteX16" fmla="*/ 461543 w 3225049"/>
              <a:gd name="connsiteY16" fmla="*/ 2315612 h 3554841"/>
              <a:gd name="connsiteX17" fmla="*/ 488473 w 3225049"/>
              <a:gd name="connsiteY17" fmla="*/ 2237668 h 3554841"/>
              <a:gd name="connsiteX18" fmla="*/ 403836 w 3225049"/>
              <a:gd name="connsiteY18" fmla="*/ 2182208 h 3554841"/>
              <a:gd name="connsiteX19" fmla="*/ 450001 w 3225049"/>
              <a:gd name="connsiteY19" fmla="*/ 2053301 h 3554841"/>
              <a:gd name="connsiteX20" fmla="*/ 415377 w 3225049"/>
              <a:gd name="connsiteY20" fmla="*/ 1996342 h 3554841"/>
              <a:gd name="connsiteX21" fmla="*/ 115300 w 3225049"/>
              <a:gd name="connsiteY21" fmla="*/ 1924394 h 3554841"/>
              <a:gd name="connsiteX22" fmla="*/ 124918 w 3225049"/>
              <a:gd name="connsiteY22" fmla="*/ 1871932 h 3554841"/>
              <a:gd name="connsiteX23" fmla="*/ 336693 w 3225049"/>
              <a:gd name="connsiteY23" fmla="*/ 934502 h 3554841"/>
              <a:gd name="connsiteX24" fmla="*/ 3173950 w 3225049"/>
              <a:gd name="connsiteY24" fmla="*/ 934502 h 3554841"/>
              <a:gd name="connsiteX25" fmla="*/ 3038451 w 3225049"/>
              <a:gd name="connsiteY25" fmla="*/ 1675639 h 3554841"/>
              <a:gd name="connsiteX26" fmla="*/ 0 w 3225049"/>
              <a:gd name="connsiteY26" fmla="*/ 1675639 h 3554841"/>
              <a:gd name="connsiteX27" fmla="*/ 353117 w 3225049"/>
              <a:gd name="connsiteY27" fmla="*/ 1276565 h 3554841"/>
              <a:gd name="connsiteX28" fmla="*/ 336693 w 3225049"/>
              <a:gd name="connsiteY28" fmla="*/ 934502 h 3554841"/>
              <a:gd name="connsiteX29" fmla="*/ 1672271 w 3225049"/>
              <a:gd name="connsiteY29" fmla="*/ 2365 h 3554841"/>
              <a:gd name="connsiteX30" fmla="*/ 2814260 w 3225049"/>
              <a:gd name="connsiteY30" fmla="*/ 369442 h 3554841"/>
              <a:gd name="connsiteX31" fmla="*/ 3098991 w 3225049"/>
              <a:gd name="connsiteY31" fmla="*/ 738209 h 3554841"/>
              <a:gd name="connsiteX32" fmla="*/ 366359 w 3225049"/>
              <a:gd name="connsiteY32" fmla="*/ 738209 h 3554841"/>
              <a:gd name="connsiteX33" fmla="*/ 929890 w 3225049"/>
              <a:gd name="connsiteY33" fmla="*/ 134091 h 3554841"/>
              <a:gd name="connsiteX34" fmla="*/ 1672271 w 3225049"/>
              <a:gd name="connsiteY34" fmla="*/ 2365 h 355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225049" h="3554841">
                <a:moveTo>
                  <a:pt x="685800" y="2819179"/>
                </a:moveTo>
                <a:cubicBezTo>
                  <a:pt x="685800" y="2819179"/>
                  <a:pt x="685800" y="2819179"/>
                  <a:pt x="2708622" y="2819179"/>
                </a:cubicBezTo>
                <a:cubicBezTo>
                  <a:pt x="2725542" y="2859633"/>
                  <a:pt x="2748101" y="2904582"/>
                  <a:pt x="2776300" y="2952527"/>
                </a:cubicBezTo>
                <a:cubicBezTo>
                  <a:pt x="2962415" y="3267169"/>
                  <a:pt x="3052652" y="3554841"/>
                  <a:pt x="3052652" y="3554841"/>
                </a:cubicBezTo>
                <a:cubicBezTo>
                  <a:pt x="3052652" y="3554841"/>
                  <a:pt x="3052652" y="3554841"/>
                  <a:pt x="1232864" y="3554841"/>
                </a:cubicBezTo>
                <a:cubicBezTo>
                  <a:pt x="1232864" y="3554841"/>
                  <a:pt x="1232864" y="3554841"/>
                  <a:pt x="1484777" y="3124831"/>
                </a:cubicBezTo>
                <a:cubicBezTo>
                  <a:pt x="1484777" y="3124831"/>
                  <a:pt x="1430258" y="2850643"/>
                  <a:pt x="1390780" y="2828169"/>
                </a:cubicBezTo>
                <a:cubicBezTo>
                  <a:pt x="1351301" y="2807193"/>
                  <a:pt x="1148267" y="2858135"/>
                  <a:pt x="1012911" y="2871619"/>
                </a:cubicBezTo>
                <a:cubicBezTo>
                  <a:pt x="881314" y="2883606"/>
                  <a:pt x="747838" y="2904582"/>
                  <a:pt x="685800" y="2819179"/>
                </a:cubicBezTo>
                <a:close/>
                <a:moveTo>
                  <a:pt x="124918" y="1871932"/>
                </a:moveTo>
                <a:cubicBezTo>
                  <a:pt x="124918" y="1871932"/>
                  <a:pt x="124918" y="1871932"/>
                  <a:pt x="2971800" y="1871932"/>
                </a:cubicBezTo>
                <a:cubicBezTo>
                  <a:pt x="2879469" y="2009832"/>
                  <a:pt x="2754437" y="2147733"/>
                  <a:pt x="2598628" y="2288631"/>
                </a:cubicBezTo>
                <a:cubicBezTo>
                  <a:pt x="2598628" y="2288631"/>
                  <a:pt x="2548615" y="2390558"/>
                  <a:pt x="2648641" y="2610899"/>
                </a:cubicBezTo>
                <a:cubicBezTo>
                  <a:pt x="2648641" y="2610899"/>
                  <a:pt x="2648641" y="2610899"/>
                  <a:pt x="578880" y="2610899"/>
                </a:cubicBezTo>
                <a:cubicBezTo>
                  <a:pt x="576957" y="2609400"/>
                  <a:pt x="576957" y="2609400"/>
                  <a:pt x="575033" y="2607901"/>
                </a:cubicBezTo>
                <a:cubicBezTo>
                  <a:pt x="511555" y="2516467"/>
                  <a:pt x="546180" y="2422035"/>
                  <a:pt x="557721" y="2375569"/>
                </a:cubicBezTo>
                <a:cubicBezTo>
                  <a:pt x="557721" y="2375569"/>
                  <a:pt x="557721" y="2375569"/>
                  <a:pt x="461543" y="2315612"/>
                </a:cubicBezTo>
                <a:cubicBezTo>
                  <a:pt x="461543" y="2315612"/>
                  <a:pt x="438460" y="2258653"/>
                  <a:pt x="488473" y="2237668"/>
                </a:cubicBezTo>
                <a:cubicBezTo>
                  <a:pt x="488473" y="2237668"/>
                  <a:pt x="455772" y="2207690"/>
                  <a:pt x="403836" y="2182208"/>
                </a:cubicBezTo>
                <a:cubicBezTo>
                  <a:pt x="351899" y="2156726"/>
                  <a:pt x="421148" y="2078783"/>
                  <a:pt x="450001" y="2053301"/>
                </a:cubicBezTo>
                <a:cubicBezTo>
                  <a:pt x="450001" y="2053301"/>
                  <a:pt x="450001" y="2053301"/>
                  <a:pt x="415377" y="1996342"/>
                </a:cubicBezTo>
                <a:cubicBezTo>
                  <a:pt x="415377" y="1996342"/>
                  <a:pt x="178778" y="1988848"/>
                  <a:pt x="115300" y="1924394"/>
                </a:cubicBezTo>
                <a:cubicBezTo>
                  <a:pt x="103759" y="1912403"/>
                  <a:pt x="109530" y="1894416"/>
                  <a:pt x="124918" y="1871932"/>
                </a:cubicBezTo>
                <a:close/>
                <a:moveTo>
                  <a:pt x="336693" y="934502"/>
                </a:moveTo>
                <a:cubicBezTo>
                  <a:pt x="336693" y="934502"/>
                  <a:pt x="336693" y="934502"/>
                  <a:pt x="3173950" y="934502"/>
                </a:cubicBezTo>
                <a:cubicBezTo>
                  <a:pt x="3276600" y="1173046"/>
                  <a:pt x="3221169" y="1420592"/>
                  <a:pt x="3038451" y="1675639"/>
                </a:cubicBezTo>
                <a:cubicBezTo>
                  <a:pt x="3038451" y="1675639"/>
                  <a:pt x="3038451" y="1675639"/>
                  <a:pt x="0" y="1675639"/>
                </a:cubicBezTo>
                <a:cubicBezTo>
                  <a:pt x="75961" y="1575120"/>
                  <a:pt x="388018" y="1381585"/>
                  <a:pt x="353117" y="1276565"/>
                </a:cubicBezTo>
                <a:cubicBezTo>
                  <a:pt x="334640" y="1224055"/>
                  <a:pt x="312057" y="1089030"/>
                  <a:pt x="336693" y="934502"/>
                </a:cubicBezTo>
                <a:close/>
                <a:moveTo>
                  <a:pt x="1672271" y="2365"/>
                </a:moveTo>
                <a:cubicBezTo>
                  <a:pt x="2079259" y="-16447"/>
                  <a:pt x="2470703" y="74316"/>
                  <a:pt x="2814260" y="369442"/>
                </a:cubicBezTo>
                <a:cubicBezTo>
                  <a:pt x="2954648" y="490865"/>
                  <a:pt x="3047581" y="613788"/>
                  <a:pt x="3098991" y="738209"/>
                </a:cubicBezTo>
                <a:cubicBezTo>
                  <a:pt x="3098991" y="738209"/>
                  <a:pt x="3098991" y="738209"/>
                  <a:pt x="366359" y="738209"/>
                </a:cubicBezTo>
                <a:cubicBezTo>
                  <a:pt x="401950" y="511852"/>
                  <a:pt x="536407" y="243522"/>
                  <a:pt x="929890" y="134091"/>
                </a:cubicBezTo>
                <a:cubicBezTo>
                  <a:pt x="1178289" y="64385"/>
                  <a:pt x="1428078" y="13652"/>
                  <a:pt x="1672271" y="2365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1008000" rIns="0" bIns="274320" anchor="ctr">
            <a:noAutofit/>
          </a:bodyPr>
          <a:lstStyle>
            <a:lvl1pPr algn="ctr" rtl="0"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1456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0" name="Picture Placeholder 69"/>
          <p:cNvSpPr>
            <a:spLocks noGrp="1"/>
          </p:cNvSpPr>
          <p:nvPr>
            <p:ph type="pic" sz="quarter" idx="26" hasCustomPrompt="1"/>
          </p:nvPr>
        </p:nvSpPr>
        <p:spPr>
          <a:xfrm>
            <a:off x="378502" y="1384301"/>
            <a:ext cx="3661434" cy="340359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6084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25" hasCustomPrompt="1"/>
          </p:nvPr>
        </p:nvSpPr>
        <p:spPr>
          <a:xfrm>
            <a:off x="2234952" y="2290078"/>
            <a:ext cx="1575048" cy="1575048"/>
          </a:xfrm>
          <a:custGeom>
            <a:avLst/>
            <a:gdLst>
              <a:gd name="connsiteX0" fmla="*/ 785486 w 1575048"/>
              <a:gd name="connsiteY0" fmla="*/ 0 h 1575048"/>
              <a:gd name="connsiteX1" fmla="*/ 1010322 w 1575048"/>
              <a:gd name="connsiteY1" fmla="*/ 316908 h 1575048"/>
              <a:gd name="connsiteX2" fmla="*/ 1125437 w 1575048"/>
              <a:gd name="connsiteY2" fmla="*/ 236371 h 1575048"/>
              <a:gd name="connsiteX3" fmla="*/ 1327006 w 1575048"/>
              <a:gd name="connsiteY3" fmla="*/ 248043 h 1575048"/>
              <a:gd name="connsiteX4" fmla="*/ 1338677 w 1575048"/>
              <a:gd name="connsiteY4" fmla="*/ 449611 h 1575048"/>
              <a:gd name="connsiteX5" fmla="*/ 1258141 w 1575048"/>
              <a:gd name="connsiteY5" fmla="*/ 564727 h 1575048"/>
              <a:gd name="connsiteX6" fmla="*/ 1575048 w 1575048"/>
              <a:gd name="connsiteY6" fmla="*/ 789563 h 1575048"/>
              <a:gd name="connsiteX7" fmla="*/ 1353571 w 1575048"/>
              <a:gd name="connsiteY7" fmla="*/ 1103252 h 1575048"/>
              <a:gd name="connsiteX8" fmla="*/ 1238333 w 1575048"/>
              <a:gd name="connsiteY8" fmla="*/ 1022540 h 1575048"/>
              <a:gd name="connsiteX9" fmla="*/ 1036782 w 1575048"/>
              <a:gd name="connsiteY9" fmla="*/ 1033905 h 1575048"/>
              <a:gd name="connsiteX10" fmla="*/ 1025418 w 1575048"/>
              <a:gd name="connsiteY10" fmla="*/ 1235456 h 1575048"/>
              <a:gd name="connsiteX11" fmla="*/ 1103252 w 1575048"/>
              <a:gd name="connsiteY11" fmla="*/ 1353571 h 1575048"/>
              <a:gd name="connsiteX12" fmla="*/ 789563 w 1575048"/>
              <a:gd name="connsiteY12" fmla="*/ 1575048 h 1575048"/>
              <a:gd name="connsiteX13" fmla="*/ 567604 w 1575048"/>
              <a:gd name="connsiteY13" fmla="*/ 1255263 h 1575048"/>
              <a:gd name="connsiteX14" fmla="*/ 452489 w 1575048"/>
              <a:gd name="connsiteY14" fmla="*/ 1335800 h 1575048"/>
              <a:gd name="connsiteX15" fmla="*/ 250920 w 1575048"/>
              <a:gd name="connsiteY15" fmla="*/ 1324128 h 1575048"/>
              <a:gd name="connsiteX16" fmla="*/ 239249 w 1575048"/>
              <a:gd name="connsiteY16" fmla="*/ 1122560 h 1575048"/>
              <a:gd name="connsiteX17" fmla="*/ 319785 w 1575048"/>
              <a:gd name="connsiteY17" fmla="*/ 1007444 h 1575048"/>
              <a:gd name="connsiteX18" fmla="*/ 0 w 1575048"/>
              <a:gd name="connsiteY18" fmla="*/ 785485 h 1575048"/>
              <a:gd name="connsiteX19" fmla="*/ 218596 w 1575048"/>
              <a:gd name="connsiteY19" fmla="*/ 468915 h 1575048"/>
              <a:gd name="connsiteX20" fmla="*/ 339593 w 1575048"/>
              <a:gd name="connsiteY20" fmla="*/ 549631 h 1575048"/>
              <a:gd name="connsiteX21" fmla="*/ 538263 w 1575048"/>
              <a:gd name="connsiteY21" fmla="*/ 535385 h 1575048"/>
              <a:gd name="connsiteX22" fmla="*/ 552509 w 1575048"/>
              <a:gd name="connsiteY22" fmla="*/ 336716 h 1575048"/>
              <a:gd name="connsiteX23" fmla="*/ 468915 w 1575048"/>
              <a:gd name="connsiteY23" fmla="*/ 218595 h 1575048"/>
              <a:gd name="connsiteX24" fmla="*/ 785486 w 1575048"/>
              <a:gd name="connsiteY24" fmla="*/ 0 h 15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5048" h="1575048">
                <a:moveTo>
                  <a:pt x="785486" y="0"/>
                </a:moveTo>
                <a:cubicBezTo>
                  <a:pt x="785486" y="0"/>
                  <a:pt x="866267" y="207380"/>
                  <a:pt x="1010322" y="316908"/>
                </a:cubicBezTo>
                <a:cubicBezTo>
                  <a:pt x="1088112" y="377435"/>
                  <a:pt x="1102455" y="305460"/>
                  <a:pt x="1125437" y="236371"/>
                </a:cubicBezTo>
                <a:cubicBezTo>
                  <a:pt x="1148425" y="173042"/>
                  <a:pt x="1226149" y="147186"/>
                  <a:pt x="1327006" y="248043"/>
                </a:cubicBezTo>
                <a:cubicBezTo>
                  <a:pt x="1427863" y="348899"/>
                  <a:pt x="1402007" y="426624"/>
                  <a:pt x="1338677" y="449611"/>
                </a:cubicBezTo>
                <a:cubicBezTo>
                  <a:pt x="1269588" y="472594"/>
                  <a:pt x="1197614" y="486936"/>
                  <a:pt x="1258141" y="564727"/>
                </a:cubicBezTo>
                <a:cubicBezTo>
                  <a:pt x="1367668" y="708781"/>
                  <a:pt x="1575048" y="789563"/>
                  <a:pt x="1575048" y="789563"/>
                </a:cubicBezTo>
                <a:cubicBezTo>
                  <a:pt x="1575048" y="789563"/>
                  <a:pt x="1497459" y="993943"/>
                  <a:pt x="1353571" y="1103252"/>
                </a:cubicBezTo>
                <a:cubicBezTo>
                  <a:pt x="1275873" y="1163661"/>
                  <a:pt x="1261421" y="1091664"/>
                  <a:pt x="1238333" y="1022540"/>
                </a:cubicBezTo>
                <a:cubicBezTo>
                  <a:pt x="1215249" y="959175"/>
                  <a:pt x="1137485" y="933201"/>
                  <a:pt x="1036782" y="1033905"/>
                </a:cubicBezTo>
                <a:cubicBezTo>
                  <a:pt x="936079" y="1134608"/>
                  <a:pt x="959176" y="1215249"/>
                  <a:pt x="1025418" y="1235456"/>
                </a:cubicBezTo>
                <a:cubicBezTo>
                  <a:pt x="1094541" y="1258544"/>
                  <a:pt x="1166538" y="1272995"/>
                  <a:pt x="1103252" y="1353571"/>
                </a:cubicBezTo>
                <a:cubicBezTo>
                  <a:pt x="996821" y="1494582"/>
                  <a:pt x="789563" y="1575048"/>
                  <a:pt x="789563" y="1575048"/>
                </a:cubicBezTo>
                <a:cubicBezTo>
                  <a:pt x="789563" y="1575048"/>
                  <a:pt x="711659" y="1364791"/>
                  <a:pt x="567604" y="1255263"/>
                </a:cubicBezTo>
                <a:cubicBezTo>
                  <a:pt x="489814" y="1194736"/>
                  <a:pt x="472594" y="1269588"/>
                  <a:pt x="452489" y="1335800"/>
                </a:cubicBezTo>
                <a:cubicBezTo>
                  <a:pt x="429502" y="1399129"/>
                  <a:pt x="351777" y="1424985"/>
                  <a:pt x="250920" y="1324128"/>
                </a:cubicBezTo>
                <a:cubicBezTo>
                  <a:pt x="150063" y="1223272"/>
                  <a:pt x="175919" y="1145547"/>
                  <a:pt x="239249" y="1122560"/>
                </a:cubicBezTo>
                <a:cubicBezTo>
                  <a:pt x="305460" y="1102454"/>
                  <a:pt x="380313" y="1085235"/>
                  <a:pt x="319785" y="1007444"/>
                </a:cubicBezTo>
                <a:cubicBezTo>
                  <a:pt x="210258" y="863390"/>
                  <a:pt x="0" y="785485"/>
                  <a:pt x="0" y="785485"/>
                </a:cubicBezTo>
                <a:cubicBezTo>
                  <a:pt x="0" y="785485"/>
                  <a:pt x="80467" y="578228"/>
                  <a:pt x="218596" y="468915"/>
                </a:cubicBezTo>
                <a:cubicBezTo>
                  <a:pt x="302053" y="408511"/>
                  <a:pt x="316505" y="480507"/>
                  <a:pt x="339593" y="549631"/>
                </a:cubicBezTo>
                <a:cubicBezTo>
                  <a:pt x="359799" y="615873"/>
                  <a:pt x="437559" y="636088"/>
                  <a:pt x="538263" y="535385"/>
                </a:cubicBezTo>
                <a:cubicBezTo>
                  <a:pt x="638966" y="434682"/>
                  <a:pt x="615873" y="359799"/>
                  <a:pt x="552509" y="336716"/>
                </a:cubicBezTo>
                <a:cubicBezTo>
                  <a:pt x="483385" y="313628"/>
                  <a:pt x="411388" y="299176"/>
                  <a:pt x="468915" y="218595"/>
                </a:cubicBezTo>
                <a:cubicBezTo>
                  <a:pt x="581106" y="77589"/>
                  <a:pt x="785486" y="0"/>
                  <a:pt x="785486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2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2289895"/>
            <a:ext cx="1571349" cy="1571349"/>
          </a:xfrm>
          <a:custGeom>
            <a:avLst/>
            <a:gdLst>
              <a:gd name="connsiteX0" fmla="*/ 784257 w 1571349"/>
              <a:gd name="connsiteY0" fmla="*/ 0 h 1571349"/>
              <a:gd name="connsiteX1" fmla="*/ 1003551 w 1571349"/>
              <a:gd name="connsiteY1" fmla="*/ 316966 h 1571349"/>
              <a:gd name="connsiteX2" fmla="*/ 1124278 w 1571349"/>
              <a:gd name="connsiteY2" fmla="*/ 236603 h 1571349"/>
              <a:gd name="connsiteX3" fmla="*/ 1319998 w 1571349"/>
              <a:gd name="connsiteY3" fmla="*/ 248467 h 1571349"/>
              <a:gd name="connsiteX4" fmla="*/ 1334746 w 1571349"/>
              <a:gd name="connsiteY4" fmla="*/ 447071 h 1571349"/>
              <a:gd name="connsiteX5" fmla="*/ 1254383 w 1571349"/>
              <a:gd name="connsiteY5" fmla="*/ 567798 h 1571349"/>
              <a:gd name="connsiteX6" fmla="*/ 1571349 w 1571349"/>
              <a:gd name="connsiteY6" fmla="*/ 787092 h 1571349"/>
              <a:gd name="connsiteX7" fmla="*/ 1353198 w 1571349"/>
              <a:gd name="connsiteY7" fmla="*/ 1103270 h 1571349"/>
              <a:gd name="connsiteX8" fmla="*/ 1235063 w 1571349"/>
              <a:gd name="connsiteY8" fmla="*/ 1025353 h 1571349"/>
              <a:gd name="connsiteX9" fmla="*/ 1033629 w 1571349"/>
              <a:gd name="connsiteY9" fmla="*/ 1036501 h 1571349"/>
              <a:gd name="connsiteX10" fmla="*/ 1025353 w 1571349"/>
              <a:gd name="connsiteY10" fmla="*/ 1235062 h 1571349"/>
              <a:gd name="connsiteX11" fmla="*/ 1103270 w 1571349"/>
              <a:gd name="connsiteY11" fmla="*/ 1353198 h 1571349"/>
              <a:gd name="connsiteX12" fmla="*/ 787093 w 1571349"/>
              <a:gd name="connsiteY12" fmla="*/ 1571349 h 1571349"/>
              <a:gd name="connsiteX13" fmla="*/ 567799 w 1571349"/>
              <a:gd name="connsiteY13" fmla="*/ 1254382 h 1571349"/>
              <a:gd name="connsiteX14" fmla="*/ 447071 w 1571349"/>
              <a:gd name="connsiteY14" fmla="*/ 1334746 h 1571349"/>
              <a:gd name="connsiteX15" fmla="*/ 245595 w 1571349"/>
              <a:gd name="connsiteY15" fmla="*/ 1322870 h 1571349"/>
              <a:gd name="connsiteX16" fmla="*/ 236603 w 1571349"/>
              <a:gd name="connsiteY16" fmla="*/ 1124278 h 1571349"/>
              <a:gd name="connsiteX17" fmla="*/ 316967 w 1571349"/>
              <a:gd name="connsiteY17" fmla="*/ 1003550 h 1571349"/>
              <a:gd name="connsiteX18" fmla="*/ 0 w 1571349"/>
              <a:gd name="connsiteY18" fmla="*/ 784256 h 1571349"/>
              <a:gd name="connsiteX19" fmla="*/ 218152 w 1571349"/>
              <a:gd name="connsiteY19" fmla="*/ 468079 h 1571349"/>
              <a:gd name="connsiteX20" fmla="*/ 336287 w 1571349"/>
              <a:gd name="connsiteY20" fmla="*/ 545996 h 1571349"/>
              <a:gd name="connsiteX21" fmla="*/ 534848 w 1571349"/>
              <a:gd name="connsiteY21" fmla="*/ 537721 h 1571349"/>
              <a:gd name="connsiteX22" fmla="*/ 545997 w 1571349"/>
              <a:gd name="connsiteY22" fmla="*/ 336286 h 1571349"/>
              <a:gd name="connsiteX23" fmla="*/ 468080 w 1571349"/>
              <a:gd name="connsiteY23" fmla="*/ 218151 h 1571349"/>
              <a:gd name="connsiteX24" fmla="*/ 784257 w 1571349"/>
              <a:gd name="connsiteY24" fmla="*/ 0 h 157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1349" h="1571349">
                <a:moveTo>
                  <a:pt x="784257" y="0"/>
                </a:moveTo>
                <a:cubicBezTo>
                  <a:pt x="784257" y="0"/>
                  <a:pt x="859457" y="207345"/>
                  <a:pt x="1003551" y="316966"/>
                </a:cubicBezTo>
                <a:cubicBezTo>
                  <a:pt x="1081364" y="377543"/>
                  <a:pt x="1101380" y="305631"/>
                  <a:pt x="1124278" y="236603"/>
                </a:cubicBezTo>
                <a:cubicBezTo>
                  <a:pt x="1144305" y="170447"/>
                  <a:pt x="1221972" y="150441"/>
                  <a:pt x="1319998" y="248467"/>
                </a:cubicBezTo>
                <a:cubicBezTo>
                  <a:pt x="1420908" y="349377"/>
                  <a:pt x="1400902" y="427045"/>
                  <a:pt x="1334746" y="447071"/>
                </a:cubicBezTo>
                <a:cubicBezTo>
                  <a:pt x="1265718" y="469969"/>
                  <a:pt x="1193806" y="489985"/>
                  <a:pt x="1254383" y="567798"/>
                </a:cubicBezTo>
                <a:cubicBezTo>
                  <a:pt x="1364004" y="711892"/>
                  <a:pt x="1571349" y="787092"/>
                  <a:pt x="1571349" y="787092"/>
                </a:cubicBezTo>
                <a:cubicBezTo>
                  <a:pt x="1571349" y="787092"/>
                  <a:pt x="1494025" y="997041"/>
                  <a:pt x="1353198" y="1103270"/>
                </a:cubicBezTo>
                <a:cubicBezTo>
                  <a:pt x="1275603" y="1163566"/>
                  <a:pt x="1258211" y="1094464"/>
                  <a:pt x="1235063" y="1025353"/>
                </a:cubicBezTo>
                <a:cubicBezTo>
                  <a:pt x="1214798" y="959124"/>
                  <a:pt x="1134174" y="935955"/>
                  <a:pt x="1033629" y="1036501"/>
                </a:cubicBezTo>
                <a:cubicBezTo>
                  <a:pt x="935956" y="1134174"/>
                  <a:pt x="959125" y="1214797"/>
                  <a:pt x="1025353" y="1235062"/>
                </a:cubicBezTo>
                <a:cubicBezTo>
                  <a:pt x="1091592" y="1261083"/>
                  <a:pt x="1163567" y="1275603"/>
                  <a:pt x="1103270" y="1353198"/>
                </a:cubicBezTo>
                <a:cubicBezTo>
                  <a:pt x="994169" y="1496897"/>
                  <a:pt x="787093" y="1571349"/>
                  <a:pt x="787093" y="1571349"/>
                </a:cubicBezTo>
                <a:cubicBezTo>
                  <a:pt x="787093" y="1571349"/>
                  <a:pt x="709020" y="1366876"/>
                  <a:pt x="567799" y="1254382"/>
                </a:cubicBezTo>
                <a:cubicBezTo>
                  <a:pt x="487113" y="1196678"/>
                  <a:pt x="469970" y="1265717"/>
                  <a:pt x="447071" y="1334746"/>
                </a:cubicBezTo>
                <a:cubicBezTo>
                  <a:pt x="427045" y="1400902"/>
                  <a:pt x="346505" y="1423780"/>
                  <a:pt x="245595" y="1322870"/>
                </a:cubicBezTo>
                <a:cubicBezTo>
                  <a:pt x="147569" y="1224844"/>
                  <a:pt x="170447" y="1144304"/>
                  <a:pt x="236603" y="1124278"/>
                </a:cubicBezTo>
                <a:cubicBezTo>
                  <a:pt x="305632" y="1101379"/>
                  <a:pt x="374671" y="1084236"/>
                  <a:pt x="316967" y="1003550"/>
                </a:cubicBezTo>
                <a:cubicBezTo>
                  <a:pt x="204473" y="862329"/>
                  <a:pt x="0" y="784256"/>
                  <a:pt x="0" y="784256"/>
                </a:cubicBezTo>
                <a:cubicBezTo>
                  <a:pt x="0" y="784256"/>
                  <a:pt x="74452" y="577181"/>
                  <a:pt x="218152" y="468079"/>
                </a:cubicBezTo>
                <a:cubicBezTo>
                  <a:pt x="295747" y="407783"/>
                  <a:pt x="310266" y="479757"/>
                  <a:pt x="336287" y="545996"/>
                </a:cubicBezTo>
                <a:cubicBezTo>
                  <a:pt x="356552" y="612225"/>
                  <a:pt x="437175" y="635393"/>
                  <a:pt x="534848" y="537721"/>
                </a:cubicBezTo>
                <a:cubicBezTo>
                  <a:pt x="635394" y="437175"/>
                  <a:pt x="612225" y="356551"/>
                  <a:pt x="545997" y="336286"/>
                </a:cubicBezTo>
                <a:cubicBezTo>
                  <a:pt x="476885" y="313138"/>
                  <a:pt x="407783" y="295746"/>
                  <a:pt x="468080" y="218151"/>
                </a:cubicBezTo>
                <a:cubicBezTo>
                  <a:pt x="574308" y="77324"/>
                  <a:pt x="784257" y="0"/>
                  <a:pt x="78425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4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 hasCustomPrompt="1"/>
          </p:nvPr>
        </p:nvSpPr>
        <p:spPr>
          <a:xfrm>
            <a:off x="1296938" y="1352550"/>
            <a:ext cx="1572013" cy="1572014"/>
          </a:xfrm>
          <a:custGeom>
            <a:avLst/>
            <a:gdLst>
              <a:gd name="connsiteX0" fmla="*/ 785653 w 1572013"/>
              <a:gd name="connsiteY0" fmla="*/ 0 h 1572014"/>
              <a:gd name="connsiteX1" fmla="*/ 1102457 w 1572013"/>
              <a:gd name="connsiteY1" fmla="*/ 218958 h 1572014"/>
              <a:gd name="connsiteX2" fmla="*/ 1024774 w 1572013"/>
              <a:gd name="connsiteY2" fmla="*/ 336968 h 1572014"/>
              <a:gd name="connsiteX3" fmla="*/ 1033500 w 1572013"/>
              <a:gd name="connsiteY3" fmla="*/ 535633 h 1572014"/>
              <a:gd name="connsiteX4" fmla="*/ 1235046 w 1572013"/>
              <a:gd name="connsiteY4" fmla="*/ 547240 h 1572014"/>
              <a:gd name="connsiteX5" fmla="*/ 1353056 w 1572013"/>
              <a:gd name="connsiteY5" fmla="*/ 469556 h 1572014"/>
              <a:gd name="connsiteX6" fmla="*/ 1572013 w 1572013"/>
              <a:gd name="connsiteY6" fmla="*/ 786361 h 1572014"/>
              <a:gd name="connsiteX7" fmla="*/ 1255406 w 1572013"/>
              <a:gd name="connsiteY7" fmla="*/ 1005033 h 1572014"/>
              <a:gd name="connsiteX8" fmla="*/ 1338954 w 1572013"/>
              <a:gd name="connsiteY8" fmla="*/ 1123116 h 1572014"/>
              <a:gd name="connsiteX9" fmla="*/ 1324648 w 1572013"/>
              <a:gd name="connsiteY9" fmla="*/ 1321770 h 1572014"/>
              <a:gd name="connsiteX10" fmla="*/ 1125993 w 1572013"/>
              <a:gd name="connsiteY10" fmla="*/ 1336077 h 1572014"/>
              <a:gd name="connsiteX11" fmla="*/ 1005033 w 1572013"/>
              <a:gd name="connsiteY11" fmla="*/ 1255406 h 1572014"/>
              <a:gd name="connsiteX12" fmla="*/ 786360 w 1572013"/>
              <a:gd name="connsiteY12" fmla="*/ 1572014 h 1572014"/>
              <a:gd name="connsiteX13" fmla="*/ 469556 w 1572013"/>
              <a:gd name="connsiteY13" fmla="*/ 1353056 h 1572014"/>
              <a:gd name="connsiteX14" fmla="*/ 550118 w 1572013"/>
              <a:gd name="connsiteY14" fmla="*/ 1232168 h 1572014"/>
              <a:gd name="connsiteX15" fmla="*/ 535632 w 1572013"/>
              <a:gd name="connsiteY15" fmla="*/ 1033501 h 1572014"/>
              <a:gd name="connsiteX16" fmla="*/ 339845 w 1572013"/>
              <a:gd name="connsiteY16" fmla="*/ 1021896 h 1572014"/>
              <a:gd name="connsiteX17" fmla="*/ 218957 w 1572013"/>
              <a:gd name="connsiteY17" fmla="*/ 1102458 h 1572014"/>
              <a:gd name="connsiteX18" fmla="*/ 0 w 1572013"/>
              <a:gd name="connsiteY18" fmla="*/ 785653 h 1572014"/>
              <a:gd name="connsiteX19" fmla="*/ 316607 w 1572013"/>
              <a:gd name="connsiteY19" fmla="*/ 566981 h 1572014"/>
              <a:gd name="connsiteX20" fmla="*/ 235937 w 1572013"/>
              <a:gd name="connsiteY20" fmla="*/ 446021 h 1572014"/>
              <a:gd name="connsiteX21" fmla="*/ 250243 w 1572013"/>
              <a:gd name="connsiteY21" fmla="*/ 247366 h 1572014"/>
              <a:gd name="connsiteX22" fmla="*/ 448898 w 1572013"/>
              <a:gd name="connsiteY22" fmla="*/ 233060 h 1572014"/>
              <a:gd name="connsiteX23" fmla="*/ 566980 w 1572013"/>
              <a:gd name="connsiteY23" fmla="*/ 316608 h 1572014"/>
              <a:gd name="connsiteX24" fmla="*/ 785653 w 1572013"/>
              <a:gd name="connsiteY24" fmla="*/ 0 h 157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2013" h="1572014">
                <a:moveTo>
                  <a:pt x="785653" y="0"/>
                </a:moveTo>
                <a:cubicBezTo>
                  <a:pt x="785653" y="0"/>
                  <a:pt x="992985" y="74951"/>
                  <a:pt x="1102457" y="218958"/>
                </a:cubicBezTo>
                <a:cubicBezTo>
                  <a:pt x="1162954" y="296722"/>
                  <a:pt x="1093863" y="313966"/>
                  <a:pt x="1024774" y="336968"/>
                </a:cubicBezTo>
                <a:cubicBezTo>
                  <a:pt x="958562" y="357092"/>
                  <a:pt x="935565" y="437698"/>
                  <a:pt x="1033500" y="535633"/>
                </a:cubicBezTo>
                <a:cubicBezTo>
                  <a:pt x="1134316" y="636448"/>
                  <a:pt x="1214921" y="613451"/>
                  <a:pt x="1235046" y="547240"/>
                </a:cubicBezTo>
                <a:cubicBezTo>
                  <a:pt x="1258048" y="478151"/>
                  <a:pt x="1275292" y="409059"/>
                  <a:pt x="1353056" y="469556"/>
                </a:cubicBezTo>
                <a:cubicBezTo>
                  <a:pt x="1497062" y="579029"/>
                  <a:pt x="1572013" y="786361"/>
                  <a:pt x="1572013" y="786361"/>
                </a:cubicBezTo>
                <a:cubicBezTo>
                  <a:pt x="1572013" y="786361"/>
                  <a:pt x="1367629" y="864006"/>
                  <a:pt x="1255406" y="1005033"/>
                </a:cubicBezTo>
                <a:cubicBezTo>
                  <a:pt x="1197859" y="1085623"/>
                  <a:pt x="1269844" y="1100052"/>
                  <a:pt x="1338954" y="1123116"/>
                </a:cubicBezTo>
                <a:cubicBezTo>
                  <a:pt x="1402306" y="1146177"/>
                  <a:pt x="1425372" y="1221046"/>
                  <a:pt x="1324648" y="1321770"/>
                </a:cubicBezTo>
                <a:cubicBezTo>
                  <a:pt x="1223923" y="1422495"/>
                  <a:pt x="1146177" y="1402306"/>
                  <a:pt x="1125993" y="1336077"/>
                </a:cubicBezTo>
                <a:cubicBezTo>
                  <a:pt x="1102929" y="1266967"/>
                  <a:pt x="1088501" y="1194982"/>
                  <a:pt x="1005033" y="1255406"/>
                </a:cubicBezTo>
                <a:cubicBezTo>
                  <a:pt x="866883" y="1364751"/>
                  <a:pt x="786360" y="1572014"/>
                  <a:pt x="786360" y="1572014"/>
                </a:cubicBezTo>
                <a:cubicBezTo>
                  <a:pt x="786360" y="1572014"/>
                  <a:pt x="579028" y="1497063"/>
                  <a:pt x="469556" y="1353056"/>
                </a:cubicBezTo>
                <a:cubicBezTo>
                  <a:pt x="409059" y="1275292"/>
                  <a:pt x="481028" y="1255170"/>
                  <a:pt x="550118" y="1232168"/>
                </a:cubicBezTo>
                <a:cubicBezTo>
                  <a:pt x="616329" y="1212044"/>
                  <a:pt x="636448" y="1134316"/>
                  <a:pt x="535632" y="1033501"/>
                </a:cubicBezTo>
                <a:cubicBezTo>
                  <a:pt x="437697" y="935566"/>
                  <a:pt x="359970" y="955685"/>
                  <a:pt x="339845" y="1021896"/>
                </a:cubicBezTo>
                <a:cubicBezTo>
                  <a:pt x="316843" y="1090985"/>
                  <a:pt x="296722" y="1162955"/>
                  <a:pt x="218957" y="1102458"/>
                </a:cubicBezTo>
                <a:cubicBezTo>
                  <a:pt x="74951" y="992986"/>
                  <a:pt x="0" y="785653"/>
                  <a:pt x="0" y="785653"/>
                </a:cubicBezTo>
                <a:cubicBezTo>
                  <a:pt x="0" y="785653"/>
                  <a:pt x="207262" y="705131"/>
                  <a:pt x="316607" y="566981"/>
                </a:cubicBezTo>
                <a:cubicBezTo>
                  <a:pt x="377032" y="483513"/>
                  <a:pt x="305047" y="469085"/>
                  <a:pt x="235937" y="446021"/>
                </a:cubicBezTo>
                <a:cubicBezTo>
                  <a:pt x="169708" y="425837"/>
                  <a:pt x="149519" y="348091"/>
                  <a:pt x="250243" y="247366"/>
                </a:cubicBezTo>
                <a:cubicBezTo>
                  <a:pt x="350968" y="146641"/>
                  <a:pt x="425836" y="169708"/>
                  <a:pt x="448898" y="233060"/>
                </a:cubicBezTo>
                <a:cubicBezTo>
                  <a:pt x="471962" y="302169"/>
                  <a:pt x="486390" y="374155"/>
                  <a:pt x="566980" y="316608"/>
                </a:cubicBezTo>
                <a:cubicBezTo>
                  <a:pt x="708008" y="204385"/>
                  <a:pt x="785653" y="0"/>
                  <a:pt x="785653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8" hasCustomPrompt="1"/>
          </p:nvPr>
        </p:nvSpPr>
        <p:spPr>
          <a:xfrm>
            <a:off x="1298564" y="3207741"/>
            <a:ext cx="1573808" cy="1573809"/>
          </a:xfrm>
          <a:custGeom>
            <a:avLst/>
            <a:gdLst>
              <a:gd name="connsiteX0" fmla="*/ 784215 w 1573808"/>
              <a:gd name="connsiteY0" fmla="*/ 0 h 1573809"/>
              <a:gd name="connsiteX1" fmla="*/ 1103931 w 1573808"/>
              <a:gd name="connsiteY1" fmla="*/ 222049 h 1573809"/>
              <a:gd name="connsiteX2" fmla="*/ 1023553 w 1573808"/>
              <a:gd name="connsiteY2" fmla="*/ 337007 h 1573809"/>
              <a:gd name="connsiteX3" fmla="*/ 1035382 w 1573808"/>
              <a:gd name="connsiteY3" fmla="*/ 538426 h 1573809"/>
              <a:gd name="connsiteX4" fmla="*/ 1236801 w 1573808"/>
              <a:gd name="connsiteY4" fmla="*/ 550255 h 1573809"/>
              <a:gd name="connsiteX5" fmla="*/ 1351760 w 1573808"/>
              <a:gd name="connsiteY5" fmla="*/ 469878 h 1573809"/>
              <a:gd name="connsiteX6" fmla="*/ 1573808 w 1573808"/>
              <a:gd name="connsiteY6" fmla="*/ 789594 h 1573809"/>
              <a:gd name="connsiteX7" fmla="*/ 1257669 w 1573808"/>
              <a:gd name="connsiteY7" fmla="*/ 1007755 h 1573809"/>
              <a:gd name="connsiteX8" fmla="*/ 1335540 w 1573808"/>
              <a:gd name="connsiteY8" fmla="*/ 1125842 h 1573809"/>
              <a:gd name="connsiteX9" fmla="*/ 1324351 w 1573808"/>
              <a:gd name="connsiteY9" fmla="*/ 1327224 h 1573809"/>
              <a:gd name="connsiteX10" fmla="*/ 1125841 w 1573808"/>
              <a:gd name="connsiteY10" fmla="*/ 1335540 h 1573809"/>
              <a:gd name="connsiteX11" fmla="*/ 1007754 w 1573808"/>
              <a:gd name="connsiteY11" fmla="*/ 1257669 h 1573809"/>
              <a:gd name="connsiteX12" fmla="*/ 789594 w 1573808"/>
              <a:gd name="connsiteY12" fmla="*/ 1573809 h 1573809"/>
              <a:gd name="connsiteX13" fmla="*/ 469877 w 1573808"/>
              <a:gd name="connsiteY13" fmla="*/ 1351760 h 1573809"/>
              <a:gd name="connsiteX14" fmla="*/ 550255 w 1573808"/>
              <a:gd name="connsiteY14" fmla="*/ 1236802 h 1573809"/>
              <a:gd name="connsiteX15" fmla="*/ 538426 w 1573808"/>
              <a:gd name="connsiteY15" fmla="*/ 1035383 h 1573809"/>
              <a:gd name="connsiteX16" fmla="*/ 337007 w 1573808"/>
              <a:gd name="connsiteY16" fmla="*/ 1023554 h 1573809"/>
              <a:gd name="connsiteX17" fmla="*/ 222049 w 1573808"/>
              <a:gd name="connsiteY17" fmla="*/ 1103931 h 1573809"/>
              <a:gd name="connsiteX18" fmla="*/ 0 w 1573808"/>
              <a:gd name="connsiteY18" fmla="*/ 784215 h 1573809"/>
              <a:gd name="connsiteX19" fmla="*/ 316139 w 1573808"/>
              <a:gd name="connsiteY19" fmla="*/ 566054 h 1573809"/>
              <a:gd name="connsiteX20" fmla="*/ 238269 w 1573808"/>
              <a:gd name="connsiteY20" fmla="*/ 447968 h 1573809"/>
              <a:gd name="connsiteX21" fmla="*/ 246584 w 1573808"/>
              <a:gd name="connsiteY21" fmla="*/ 249457 h 1573809"/>
              <a:gd name="connsiteX22" fmla="*/ 447967 w 1573808"/>
              <a:gd name="connsiteY22" fmla="*/ 238269 h 1573809"/>
              <a:gd name="connsiteX23" fmla="*/ 566054 w 1573808"/>
              <a:gd name="connsiteY23" fmla="*/ 316140 h 1573809"/>
              <a:gd name="connsiteX24" fmla="*/ 784215 w 1573808"/>
              <a:gd name="connsiteY24" fmla="*/ 0 h 1573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3808" h="1573809">
                <a:moveTo>
                  <a:pt x="784215" y="0"/>
                </a:moveTo>
                <a:cubicBezTo>
                  <a:pt x="784215" y="0"/>
                  <a:pt x="994370" y="78017"/>
                  <a:pt x="1103931" y="222049"/>
                </a:cubicBezTo>
                <a:cubicBezTo>
                  <a:pt x="1164475" y="299828"/>
                  <a:pt x="1089696" y="316972"/>
                  <a:pt x="1023553" y="337007"/>
                </a:cubicBezTo>
                <a:cubicBezTo>
                  <a:pt x="960293" y="359924"/>
                  <a:pt x="934522" y="437566"/>
                  <a:pt x="1035382" y="538426"/>
                </a:cubicBezTo>
                <a:cubicBezTo>
                  <a:pt x="1136243" y="639287"/>
                  <a:pt x="1213885" y="613516"/>
                  <a:pt x="1236801" y="550255"/>
                </a:cubicBezTo>
                <a:cubicBezTo>
                  <a:pt x="1256836" y="484113"/>
                  <a:pt x="1273980" y="409334"/>
                  <a:pt x="1351760" y="469878"/>
                </a:cubicBezTo>
                <a:cubicBezTo>
                  <a:pt x="1495791" y="579438"/>
                  <a:pt x="1573808" y="789594"/>
                  <a:pt x="1573808" y="789594"/>
                </a:cubicBezTo>
                <a:cubicBezTo>
                  <a:pt x="1573808" y="789594"/>
                  <a:pt x="1363899" y="866943"/>
                  <a:pt x="1257669" y="1007755"/>
                </a:cubicBezTo>
                <a:cubicBezTo>
                  <a:pt x="1197372" y="1085342"/>
                  <a:pt x="1266451" y="1102715"/>
                  <a:pt x="1335540" y="1125842"/>
                </a:cubicBezTo>
                <a:cubicBezTo>
                  <a:pt x="1401746" y="1146087"/>
                  <a:pt x="1424891" y="1226684"/>
                  <a:pt x="1324351" y="1327224"/>
                </a:cubicBezTo>
                <a:cubicBezTo>
                  <a:pt x="1226683" y="1424892"/>
                  <a:pt x="1146086" y="1401747"/>
                  <a:pt x="1125841" y="1335540"/>
                </a:cubicBezTo>
                <a:cubicBezTo>
                  <a:pt x="1099842" y="1269324"/>
                  <a:pt x="1085341" y="1197373"/>
                  <a:pt x="1007754" y="1257669"/>
                </a:cubicBezTo>
                <a:cubicBezTo>
                  <a:pt x="864070" y="1366773"/>
                  <a:pt x="789594" y="1573809"/>
                  <a:pt x="789594" y="1573809"/>
                </a:cubicBezTo>
                <a:cubicBezTo>
                  <a:pt x="789594" y="1573809"/>
                  <a:pt x="579438" y="1495792"/>
                  <a:pt x="469877" y="1351760"/>
                </a:cubicBezTo>
                <a:cubicBezTo>
                  <a:pt x="409334" y="1273981"/>
                  <a:pt x="481240" y="1259709"/>
                  <a:pt x="550255" y="1236802"/>
                </a:cubicBezTo>
                <a:cubicBezTo>
                  <a:pt x="613515" y="1213885"/>
                  <a:pt x="639286" y="1136243"/>
                  <a:pt x="538426" y="1035383"/>
                </a:cubicBezTo>
                <a:cubicBezTo>
                  <a:pt x="437565" y="934522"/>
                  <a:pt x="359923" y="960293"/>
                  <a:pt x="337007" y="1023554"/>
                </a:cubicBezTo>
                <a:cubicBezTo>
                  <a:pt x="314099" y="1092569"/>
                  <a:pt x="299828" y="1164475"/>
                  <a:pt x="222049" y="1103931"/>
                </a:cubicBezTo>
                <a:cubicBezTo>
                  <a:pt x="78017" y="994371"/>
                  <a:pt x="0" y="784215"/>
                  <a:pt x="0" y="784215"/>
                </a:cubicBezTo>
                <a:cubicBezTo>
                  <a:pt x="0" y="784215"/>
                  <a:pt x="207036" y="709738"/>
                  <a:pt x="316139" y="566054"/>
                </a:cubicBezTo>
                <a:cubicBezTo>
                  <a:pt x="376436" y="488467"/>
                  <a:pt x="304484" y="473967"/>
                  <a:pt x="238269" y="447968"/>
                </a:cubicBezTo>
                <a:cubicBezTo>
                  <a:pt x="172062" y="427722"/>
                  <a:pt x="148917" y="347125"/>
                  <a:pt x="246584" y="249457"/>
                </a:cubicBezTo>
                <a:cubicBezTo>
                  <a:pt x="347125" y="148917"/>
                  <a:pt x="427722" y="172062"/>
                  <a:pt x="447967" y="238269"/>
                </a:cubicBezTo>
                <a:cubicBezTo>
                  <a:pt x="471094" y="307357"/>
                  <a:pt x="488467" y="376437"/>
                  <a:pt x="566054" y="316140"/>
                </a:cubicBezTo>
                <a:cubicBezTo>
                  <a:pt x="706865" y="209909"/>
                  <a:pt x="784215" y="0"/>
                  <a:pt x="784215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3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72944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4" name="Picture Placeholder 53"/>
          <p:cNvSpPr>
            <a:spLocks noGrp="1"/>
          </p:cNvSpPr>
          <p:nvPr>
            <p:ph type="pic" sz="quarter" idx="14" hasCustomPrompt="1"/>
          </p:nvPr>
        </p:nvSpPr>
        <p:spPr>
          <a:xfrm>
            <a:off x="1905111" y="2309784"/>
            <a:ext cx="1361099" cy="1557366"/>
          </a:xfrm>
          <a:custGeom>
            <a:avLst/>
            <a:gdLst>
              <a:gd name="connsiteX0" fmla="*/ 678347 w 1361099"/>
              <a:gd name="connsiteY0" fmla="*/ 0 h 1557366"/>
              <a:gd name="connsiteX1" fmla="*/ 841328 w 1361099"/>
              <a:gd name="connsiteY1" fmla="*/ 133250 h 1557366"/>
              <a:gd name="connsiteX2" fmla="*/ 872163 w 1361099"/>
              <a:gd name="connsiteY2" fmla="*/ 278993 h 1557366"/>
              <a:gd name="connsiteX3" fmla="*/ 1281818 w 1361099"/>
              <a:gd name="connsiteY3" fmla="*/ 208204 h 1557366"/>
              <a:gd name="connsiteX4" fmla="*/ 1356701 w 1361099"/>
              <a:gd name="connsiteY4" fmla="*/ 595464 h 1557366"/>
              <a:gd name="connsiteX5" fmla="*/ 1206934 w 1361099"/>
              <a:gd name="connsiteY5" fmla="*/ 624612 h 1557366"/>
              <a:gd name="connsiteX6" fmla="*/ 1061573 w 1361099"/>
              <a:gd name="connsiteY6" fmla="*/ 778683 h 1557366"/>
              <a:gd name="connsiteX7" fmla="*/ 1206934 w 1361099"/>
              <a:gd name="connsiteY7" fmla="*/ 928590 h 1557366"/>
              <a:gd name="connsiteX8" fmla="*/ 1356701 w 1361099"/>
              <a:gd name="connsiteY8" fmla="*/ 957739 h 1557366"/>
              <a:gd name="connsiteX9" fmla="*/ 1281818 w 1361099"/>
              <a:gd name="connsiteY9" fmla="*/ 1344998 h 1557366"/>
              <a:gd name="connsiteX10" fmla="*/ 872163 w 1361099"/>
              <a:gd name="connsiteY10" fmla="*/ 1274209 h 1557366"/>
              <a:gd name="connsiteX11" fmla="*/ 841328 w 1361099"/>
              <a:gd name="connsiteY11" fmla="*/ 1419952 h 1557366"/>
              <a:gd name="connsiteX12" fmla="*/ 678347 w 1361099"/>
              <a:gd name="connsiteY12" fmla="*/ 1557366 h 1557366"/>
              <a:gd name="connsiteX13" fmla="*/ 519771 w 1361099"/>
              <a:gd name="connsiteY13" fmla="*/ 1419952 h 1557366"/>
              <a:gd name="connsiteX14" fmla="*/ 488937 w 1361099"/>
              <a:gd name="connsiteY14" fmla="*/ 1274209 h 1557366"/>
              <a:gd name="connsiteX15" fmla="*/ 79281 w 1361099"/>
              <a:gd name="connsiteY15" fmla="*/ 1344998 h 1557366"/>
              <a:gd name="connsiteX16" fmla="*/ 4398 w 1361099"/>
              <a:gd name="connsiteY16" fmla="*/ 957739 h 1557366"/>
              <a:gd name="connsiteX17" fmla="*/ 154165 w 1361099"/>
              <a:gd name="connsiteY17" fmla="*/ 928590 h 1557366"/>
              <a:gd name="connsiteX18" fmla="*/ 299526 w 1361099"/>
              <a:gd name="connsiteY18" fmla="*/ 778683 h 1557366"/>
              <a:gd name="connsiteX19" fmla="*/ 154165 w 1361099"/>
              <a:gd name="connsiteY19" fmla="*/ 624612 h 1557366"/>
              <a:gd name="connsiteX20" fmla="*/ 4398 w 1361099"/>
              <a:gd name="connsiteY20" fmla="*/ 595464 h 1557366"/>
              <a:gd name="connsiteX21" fmla="*/ 79281 w 1361099"/>
              <a:gd name="connsiteY21" fmla="*/ 208204 h 1557366"/>
              <a:gd name="connsiteX22" fmla="*/ 488937 w 1361099"/>
              <a:gd name="connsiteY22" fmla="*/ 278993 h 1557366"/>
              <a:gd name="connsiteX23" fmla="*/ 519771 w 1361099"/>
              <a:gd name="connsiteY23" fmla="*/ 133250 h 1557366"/>
              <a:gd name="connsiteX24" fmla="*/ 678347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78347" y="0"/>
                </a:moveTo>
                <a:cubicBezTo>
                  <a:pt x="832518" y="0"/>
                  <a:pt x="876567" y="70789"/>
                  <a:pt x="841328" y="133250"/>
                </a:cubicBezTo>
                <a:cubicBezTo>
                  <a:pt x="806089" y="199876"/>
                  <a:pt x="766445" y="266501"/>
                  <a:pt x="872163" y="278993"/>
                </a:cubicBezTo>
                <a:cubicBezTo>
                  <a:pt x="1065978" y="303978"/>
                  <a:pt x="1281818" y="208204"/>
                  <a:pt x="1281818" y="208204"/>
                </a:cubicBezTo>
                <a:cubicBezTo>
                  <a:pt x="1281818" y="208204"/>
                  <a:pt x="1383130" y="416408"/>
                  <a:pt x="1356701" y="595464"/>
                </a:cubicBezTo>
                <a:cubicBezTo>
                  <a:pt x="1343486" y="695402"/>
                  <a:pt x="1277413" y="657925"/>
                  <a:pt x="1206934" y="624612"/>
                </a:cubicBezTo>
                <a:cubicBezTo>
                  <a:pt x="1140861" y="591300"/>
                  <a:pt x="1061573" y="632940"/>
                  <a:pt x="1061573" y="778683"/>
                </a:cubicBezTo>
                <a:cubicBezTo>
                  <a:pt x="1061573" y="920262"/>
                  <a:pt x="1140861" y="961903"/>
                  <a:pt x="1206934" y="928590"/>
                </a:cubicBezTo>
                <a:cubicBezTo>
                  <a:pt x="1277413" y="899441"/>
                  <a:pt x="1343486" y="857801"/>
                  <a:pt x="1356701" y="957739"/>
                </a:cubicBezTo>
                <a:cubicBezTo>
                  <a:pt x="1383130" y="1140958"/>
                  <a:pt x="1281818" y="1344998"/>
                  <a:pt x="1281818" y="1344998"/>
                </a:cubicBezTo>
                <a:cubicBezTo>
                  <a:pt x="1281818" y="1344998"/>
                  <a:pt x="1065978" y="1253388"/>
                  <a:pt x="872163" y="1274209"/>
                </a:cubicBezTo>
                <a:cubicBezTo>
                  <a:pt x="766445" y="1290865"/>
                  <a:pt x="806089" y="1353326"/>
                  <a:pt x="841328" y="1419952"/>
                </a:cubicBezTo>
                <a:cubicBezTo>
                  <a:pt x="876567" y="1482413"/>
                  <a:pt x="832518" y="1557366"/>
                  <a:pt x="678347" y="1557366"/>
                </a:cubicBezTo>
                <a:cubicBezTo>
                  <a:pt x="528581" y="1557366"/>
                  <a:pt x="484532" y="1482413"/>
                  <a:pt x="519771" y="1419952"/>
                </a:cubicBezTo>
                <a:cubicBezTo>
                  <a:pt x="555010" y="1353326"/>
                  <a:pt x="594654" y="1290865"/>
                  <a:pt x="488937" y="1274209"/>
                </a:cubicBezTo>
                <a:cubicBezTo>
                  <a:pt x="295121" y="1253388"/>
                  <a:pt x="79281" y="1344998"/>
                  <a:pt x="79281" y="1344998"/>
                </a:cubicBezTo>
                <a:cubicBezTo>
                  <a:pt x="79281" y="1344998"/>
                  <a:pt x="-22031" y="1140958"/>
                  <a:pt x="4398" y="957739"/>
                </a:cubicBezTo>
                <a:cubicBezTo>
                  <a:pt x="17613" y="857801"/>
                  <a:pt x="83686" y="899441"/>
                  <a:pt x="154165" y="928590"/>
                </a:cubicBezTo>
                <a:cubicBezTo>
                  <a:pt x="220238" y="961903"/>
                  <a:pt x="299526" y="920262"/>
                  <a:pt x="299526" y="778683"/>
                </a:cubicBezTo>
                <a:cubicBezTo>
                  <a:pt x="299526" y="632940"/>
                  <a:pt x="220238" y="591300"/>
                  <a:pt x="154165" y="624612"/>
                </a:cubicBezTo>
                <a:cubicBezTo>
                  <a:pt x="83686" y="657925"/>
                  <a:pt x="17613" y="695402"/>
                  <a:pt x="4398" y="595464"/>
                </a:cubicBezTo>
                <a:cubicBezTo>
                  <a:pt x="-22031" y="416408"/>
                  <a:pt x="79281" y="208204"/>
                  <a:pt x="79281" y="208204"/>
                </a:cubicBezTo>
                <a:cubicBezTo>
                  <a:pt x="79281" y="208204"/>
                  <a:pt x="295121" y="303978"/>
                  <a:pt x="488937" y="278993"/>
                </a:cubicBezTo>
                <a:cubicBezTo>
                  <a:pt x="594654" y="266501"/>
                  <a:pt x="555010" y="199876"/>
                  <a:pt x="519771" y="133250"/>
                </a:cubicBezTo>
                <a:cubicBezTo>
                  <a:pt x="484532" y="70789"/>
                  <a:pt x="528581" y="0"/>
                  <a:pt x="67834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5" hasCustomPrompt="1"/>
          </p:nvPr>
        </p:nvSpPr>
        <p:spPr>
          <a:xfrm>
            <a:off x="4635673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8 w 1361099"/>
              <a:gd name="connsiteY3" fmla="*/ 212368 h 1557366"/>
              <a:gd name="connsiteX4" fmla="*/ 1356701 w 1361099"/>
              <a:gd name="connsiteY4" fmla="*/ 599628 h 1557366"/>
              <a:gd name="connsiteX5" fmla="*/ 1206935 w 1361099"/>
              <a:gd name="connsiteY5" fmla="*/ 628776 h 1557366"/>
              <a:gd name="connsiteX6" fmla="*/ 1061573 w 1361099"/>
              <a:gd name="connsiteY6" fmla="*/ 778683 h 1557366"/>
              <a:gd name="connsiteX7" fmla="*/ 1206935 w 1361099"/>
              <a:gd name="connsiteY7" fmla="*/ 932754 h 1557366"/>
              <a:gd name="connsiteX8" fmla="*/ 1356701 w 1361099"/>
              <a:gd name="connsiteY8" fmla="*/ 961903 h 1557366"/>
              <a:gd name="connsiteX9" fmla="*/ 1281818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7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7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8" y="212368"/>
                  <a:pt x="1281818" y="212368"/>
                </a:cubicBezTo>
                <a:cubicBezTo>
                  <a:pt x="1281818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5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5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8" y="1349162"/>
                  <a:pt x="1281818" y="1349162"/>
                </a:cubicBezTo>
                <a:cubicBezTo>
                  <a:pt x="1281818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7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7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16" hasCustomPrompt="1"/>
          </p:nvPr>
        </p:nvSpPr>
        <p:spPr>
          <a:xfrm>
            <a:off x="7366235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7 w 1361099"/>
              <a:gd name="connsiteY3" fmla="*/ 212368 h 1557366"/>
              <a:gd name="connsiteX4" fmla="*/ 1356701 w 1361099"/>
              <a:gd name="connsiteY4" fmla="*/ 599628 h 1557366"/>
              <a:gd name="connsiteX5" fmla="*/ 1206934 w 1361099"/>
              <a:gd name="connsiteY5" fmla="*/ 628776 h 1557366"/>
              <a:gd name="connsiteX6" fmla="*/ 1061573 w 1361099"/>
              <a:gd name="connsiteY6" fmla="*/ 778683 h 1557366"/>
              <a:gd name="connsiteX7" fmla="*/ 1206934 w 1361099"/>
              <a:gd name="connsiteY7" fmla="*/ 932754 h 1557366"/>
              <a:gd name="connsiteX8" fmla="*/ 1356701 w 1361099"/>
              <a:gd name="connsiteY8" fmla="*/ 961903 h 1557366"/>
              <a:gd name="connsiteX9" fmla="*/ 1281817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6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6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7" y="212368"/>
                  <a:pt x="1281817" y="212368"/>
                </a:cubicBezTo>
                <a:cubicBezTo>
                  <a:pt x="1281817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4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4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7" y="1349162"/>
                  <a:pt x="1281817" y="1349162"/>
                </a:cubicBezTo>
                <a:cubicBezTo>
                  <a:pt x="1281817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6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6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3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9464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384223" y="1104199"/>
            <a:ext cx="3480493" cy="3724277"/>
          </a:xfrm>
          <a:custGeom>
            <a:avLst/>
            <a:gdLst>
              <a:gd name="connsiteX0" fmla="*/ 294443 w 3480493"/>
              <a:gd name="connsiteY0" fmla="*/ 2098440 h 2971800"/>
              <a:gd name="connsiteX1" fmla="*/ 710045 w 3480493"/>
              <a:gd name="connsiteY1" fmla="*/ 2099547 h 2971800"/>
              <a:gd name="connsiteX2" fmla="*/ 694548 w 3480493"/>
              <a:gd name="connsiteY2" fmla="*/ 2121685 h 2971800"/>
              <a:gd name="connsiteX3" fmla="*/ 684687 w 3480493"/>
              <a:gd name="connsiteY3" fmla="*/ 2146037 h 2971800"/>
              <a:gd name="connsiteX4" fmla="*/ 677643 w 3480493"/>
              <a:gd name="connsiteY4" fmla="*/ 2171497 h 2971800"/>
              <a:gd name="connsiteX5" fmla="*/ 674825 w 3480493"/>
              <a:gd name="connsiteY5" fmla="*/ 2198063 h 2971800"/>
              <a:gd name="connsiteX6" fmla="*/ 694548 w 3480493"/>
              <a:gd name="connsiteY6" fmla="*/ 2276654 h 2971800"/>
              <a:gd name="connsiteX7" fmla="*/ 748084 w 3480493"/>
              <a:gd name="connsiteY7" fmla="*/ 2340855 h 2971800"/>
              <a:gd name="connsiteX8" fmla="*/ 828386 w 3480493"/>
              <a:gd name="connsiteY8" fmla="*/ 2384025 h 2971800"/>
              <a:gd name="connsiteX9" fmla="*/ 927004 w 3480493"/>
              <a:gd name="connsiteY9" fmla="*/ 2399522 h 2971800"/>
              <a:gd name="connsiteX10" fmla="*/ 1025621 w 3480493"/>
              <a:gd name="connsiteY10" fmla="*/ 2384025 h 2971800"/>
              <a:gd name="connsiteX11" fmla="*/ 1107333 w 3480493"/>
              <a:gd name="connsiteY11" fmla="*/ 2340855 h 2971800"/>
              <a:gd name="connsiteX12" fmla="*/ 1162277 w 3480493"/>
              <a:gd name="connsiteY12" fmla="*/ 2277761 h 2971800"/>
              <a:gd name="connsiteX13" fmla="*/ 1182000 w 3480493"/>
              <a:gd name="connsiteY13" fmla="*/ 2199170 h 2971800"/>
              <a:gd name="connsiteX14" fmla="*/ 1180591 w 3480493"/>
              <a:gd name="connsiteY14" fmla="*/ 2172604 h 2971800"/>
              <a:gd name="connsiteX15" fmla="*/ 1173547 w 3480493"/>
              <a:gd name="connsiteY15" fmla="*/ 2147144 h 2971800"/>
              <a:gd name="connsiteX16" fmla="*/ 1163685 w 3480493"/>
              <a:gd name="connsiteY16" fmla="*/ 2122792 h 2971800"/>
              <a:gd name="connsiteX17" fmla="*/ 1149597 w 3480493"/>
              <a:gd name="connsiteY17" fmla="*/ 2099547 h 2971800"/>
              <a:gd name="connsiteX18" fmla="*/ 1740247 w 3480493"/>
              <a:gd name="connsiteY18" fmla="*/ 2100629 h 2971800"/>
              <a:gd name="connsiteX19" fmla="*/ 2330896 w 3480493"/>
              <a:gd name="connsiteY19" fmla="*/ 2099547 h 2971800"/>
              <a:gd name="connsiteX20" fmla="*/ 2316808 w 3480493"/>
              <a:gd name="connsiteY20" fmla="*/ 2122792 h 2971800"/>
              <a:gd name="connsiteX21" fmla="*/ 2306946 w 3480493"/>
              <a:gd name="connsiteY21" fmla="*/ 2147144 h 2971800"/>
              <a:gd name="connsiteX22" fmla="*/ 2299902 w 3480493"/>
              <a:gd name="connsiteY22" fmla="*/ 2172604 h 2971800"/>
              <a:gd name="connsiteX23" fmla="*/ 2298493 w 3480493"/>
              <a:gd name="connsiteY23" fmla="*/ 2199170 h 2971800"/>
              <a:gd name="connsiteX24" fmla="*/ 2318216 w 3480493"/>
              <a:gd name="connsiteY24" fmla="*/ 2277761 h 2971800"/>
              <a:gd name="connsiteX25" fmla="*/ 2373160 w 3480493"/>
              <a:gd name="connsiteY25" fmla="*/ 2340855 h 2971800"/>
              <a:gd name="connsiteX26" fmla="*/ 2454872 w 3480493"/>
              <a:gd name="connsiteY26" fmla="*/ 2384025 h 2971800"/>
              <a:gd name="connsiteX27" fmla="*/ 2553489 w 3480493"/>
              <a:gd name="connsiteY27" fmla="*/ 2399522 h 2971800"/>
              <a:gd name="connsiteX28" fmla="*/ 2652107 w 3480493"/>
              <a:gd name="connsiteY28" fmla="*/ 2384025 h 2971800"/>
              <a:gd name="connsiteX29" fmla="*/ 2732409 w 3480493"/>
              <a:gd name="connsiteY29" fmla="*/ 2340855 h 2971800"/>
              <a:gd name="connsiteX30" fmla="*/ 2785945 w 3480493"/>
              <a:gd name="connsiteY30" fmla="*/ 2276654 h 2971800"/>
              <a:gd name="connsiteX31" fmla="*/ 2805668 w 3480493"/>
              <a:gd name="connsiteY31" fmla="*/ 2198063 h 2971800"/>
              <a:gd name="connsiteX32" fmla="*/ 2802850 w 3480493"/>
              <a:gd name="connsiteY32" fmla="*/ 2171497 h 2971800"/>
              <a:gd name="connsiteX33" fmla="*/ 2795806 w 3480493"/>
              <a:gd name="connsiteY33" fmla="*/ 2146037 h 2971800"/>
              <a:gd name="connsiteX34" fmla="*/ 2785945 w 3480493"/>
              <a:gd name="connsiteY34" fmla="*/ 2121685 h 2971800"/>
              <a:gd name="connsiteX35" fmla="*/ 2770448 w 3480493"/>
              <a:gd name="connsiteY35" fmla="*/ 2099547 h 2971800"/>
              <a:gd name="connsiteX36" fmla="*/ 3186050 w 3480493"/>
              <a:gd name="connsiteY36" fmla="*/ 2098440 h 2971800"/>
              <a:gd name="connsiteX37" fmla="*/ 3350882 w 3480493"/>
              <a:gd name="connsiteY37" fmla="*/ 2201383 h 2971800"/>
              <a:gd name="connsiteX38" fmla="*/ 3436820 w 3480493"/>
              <a:gd name="connsiteY38" fmla="*/ 2295472 h 2971800"/>
              <a:gd name="connsiteX39" fmla="*/ 3469222 w 3480493"/>
              <a:gd name="connsiteY39" fmla="*/ 2366315 h 2971800"/>
              <a:gd name="connsiteX40" fmla="*/ 3473449 w 3480493"/>
              <a:gd name="connsiteY40" fmla="*/ 2397308 h 2971800"/>
              <a:gd name="connsiteX41" fmla="*/ 3480493 w 3480493"/>
              <a:gd name="connsiteY41" fmla="*/ 2971800 h 2971800"/>
              <a:gd name="connsiteX42" fmla="*/ 1885863 w 3480493"/>
              <a:gd name="connsiteY42" fmla="*/ 2971800 h 2971800"/>
              <a:gd name="connsiteX43" fmla="*/ 1753981 w 3480493"/>
              <a:gd name="connsiteY43" fmla="*/ 2971800 h 2971800"/>
              <a:gd name="connsiteX44" fmla="*/ 1726512 w 3480493"/>
              <a:gd name="connsiteY44" fmla="*/ 2971800 h 2971800"/>
              <a:gd name="connsiteX45" fmla="*/ 1594630 w 3480493"/>
              <a:gd name="connsiteY45" fmla="*/ 2971800 h 2971800"/>
              <a:gd name="connsiteX46" fmla="*/ 0 w 3480493"/>
              <a:gd name="connsiteY46" fmla="*/ 2971800 h 2971800"/>
              <a:gd name="connsiteX47" fmla="*/ 7044 w 3480493"/>
              <a:gd name="connsiteY47" fmla="*/ 2397308 h 2971800"/>
              <a:gd name="connsiteX48" fmla="*/ 11271 w 3480493"/>
              <a:gd name="connsiteY48" fmla="*/ 2366315 h 2971800"/>
              <a:gd name="connsiteX49" fmla="*/ 43673 w 3480493"/>
              <a:gd name="connsiteY49" fmla="*/ 2295472 h 2971800"/>
              <a:gd name="connsiteX50" fmla="*/ 129611 w 3480493"/>
              <a:gd name="connsiteY50" fmla="*/ 2201383 h 2971800"/>
              <a:gd name="connsiteX51" fmla="*/ 294443 w 3480493"/>
              <a:gd name="connsiteY51" fmla="*/ 2098440 h 2971800"/>
              <a:gd name="connsiteX52" fmla="*/ 1735453 w 3480493"/>
              <a:gd name="connsiteY52" fmla="*/ 0 h 2971800"/>
              <a:gd name="connsiteX53" fmla="*/ 1740247 w 3480493"/>
              <a:gd name="connsiteY53" fmla="*/ 318 h 2971800"/>
              <a:gd name="connsiteX54" fmla="*/ 1745040 w 3480493"/>
              <a:gd name="connsiteY54" fmla="*/ 0 h 2971800"/>
              <a:gd name="connsiteX55" fmla="*/ 1745040 w 3480493"/>
              <a:gd name="connsiteY55" fmla="*/ 637 h 2971800"/>
              <a:gd name="connsiteX56" fmla="*/ 1925601 w 3480493"/>
              <a:gd name="connsiteY56" fmla="*/ 12627 h 2971800"/>
              <a:gd name="connsiteX57" fmla="*/ 2324548 w 3480493"/>
              <a:gd name="connsiteY57" fmla="*/ 150549 h 2971800"/>
              <a:gd name="connsiteX58" fmla="*/ 2550039 w 3480493"/>
              <a:gd name="connsiteY58" fmla="*/ 472680 h 2971800"/>
              <a:gd name="connsiteX59" fmla="*/ 2558495 w 3480493"/>
              <a:gd name="connsiteY59" fmla="*/ 800345 h 2971800"/>
              <a:gd name="connsiteX60" fmla="*/ 2499304 w 3480493"/>
              <a:gd name="connsiteY60" fmla="*/ 968606 h 2971800"/>
              <a:gd name="connsiteX61" fmla="*/ 2511987 w 3480493"/>
              <a:gd name="connsiteY61" fmla="*/ 959750 h 2971800"/>
              <a:gd name="connsiteX62" fmla="*/ 2526081 w 3480493"/>
              <a:gd name="connsiteY62" fmla="*/ 948680 h 2971800"/>
              <a:gd name="connsiteX63" fmla="*/ 2541583 w 3480493"/>
              <a:gd name="connsiteY63" fmla="*/ 936504 h 2971800"/>
              <a:gd name="connsiteX64" fmla="*/ 2557086 w 3480493"/>
              <a:gd name="connsiteY64" fmla="*/ 924327 h 2971800"/>
              <a:gd name="connsiteX65" fmla="*/ 2566951 w 3480493"/>
              <a:gd name="connsiteY65" fmla="*/ 917685 h 2971800"/>
              <a:gd name="connsiteX66" fmla="*/ 2575407 w 3480493"/>
              <a:gd name="connsiteY66" fmla="*/ 913257 h 2971800"/>
              <a:gd name="connsiteX67" fmla="*/ 2585272 w 3480493"/>
              <a:gd name="connsiteY67" fmla="*/ 909936 h 2971800"/>
              <a:gd name="connsiteX68" fmla="*/ 2593728 w 3480493"/>
              <a:gd name="connsiteY68" fmla="*/ 909936 h 2971800"/>
              <a:gd name="connsiteX69" fmla="*/ 2619096 w 3480493"/>
              <a:gd name="connsiteY69" fmla="*/ 918792 h 2971800"/>
              <a:gd name="connsiteX70" fmla="*/ 2640235 w 3480493"/>
              <a:gd name="connsiteY70" fmla="*/ 942038 h 2971800"/>
              <a:gd name="connsiteX71" fmla="*/ 2654329 w 3480493"/>
              <a:gd name="connsiteY71" fmla="*/ 975248 h 2971800"/>
              <a:gd name="connsiteX72" fmla="*/ 2662785 w 3480493"/>
              <a:gd name="connsiteY72" fmla="*/ 1013992 h 2971800"/>
              <a:gd name="connsiteX73" fmla="*/ 2657147 w 3480493"/>
              <a:gd name="connsiteY73" fmla="*/ 1063806 h 2971800"/>
              <a:gd name="connsiteX74" fmla="*/ 2633189 w 3480493"/>
              <a:gd name="connsiteY74" fmla="*/ 1112513 h 2971800"/>
              <a:gd name="connsiteX75" fmla="*/ 2606412 w 3480493"/>
              <a:gd name="connsiteY75" fmla="*/ 1164541 h 2971800"/>
              <a:gd name="connsiteX76" fmla="*/ 2590909 w 3480493"/>
              <a:gd name="connsiteY76" fmla="*/ 1225425 h 2971800"/>
              <a:gd name="connsiteX77" fmla="*/ 2585272 w 3480493"/>
              <a:gd name="connsiteY77" fmla="*/ 1251992 h 2971800"/>
              <a:gd name="connsiteX78" fmla="*/ 2572588 w 3480493"/>
              <a:gd name="connsiteY78" fmla="*/ 1267490 h 2971800"/>
              <a:gd name="connsiteX79" fmla="*/ 2555676 w 3480493"/>
              <a:gd name="connsiteY79" fmla="*/ 1276346 h 2971800"/>
              <a:gd name="connsiteX80" fmla="*/ 2537355 w 3480493"/>
              <a:gd name="connsiteY80" fmla="*/ 1278560 h 2971800"/>
              <a:gd name="connsiteX81" fmla="*/ 2514806 w 3480493"/>
              <a:gd name="connsiteY81" fmla="*/ 1276346 h 2971800"/>
              <a:gd name="connsiteX82" fmla="*/ 2496485 w 3480493"/>
              <a:gd name="connsiteY82" fmla="*/ 1271918 h 2971800"/>
              <a:gd name="connsiteX83" fmla="*/ 2482392 w 3480493"/>
              <a:gd name="connsiteY83" fmla="*/ 1266383 h 2971800"/>
              <a:gd name="connsiteX84" fmla="*/ 2476754 w 3480493"/>
              <a:gd name="connsiteY84" fmla="*/ 1264169 h 2971800"/>
              <a:gd name="connsiteX85" fmla="*/ 2448568 w 3480493"/>
              <a:gd name="connsiteY85" fmla="*/ 1305127 h 2971800"/>
              <a:gd name="connsiteX86" fmla="*/ 2390786 w 3480493"/>
              <a:gd name="connsiteY86" fmla="*/ 1389258 h 2971800"/>
              <a:gd name="connsiteX87" fmla="*/ 2324548 w 3480493"/>
              <a:gd name="connsiteY87" fmla="*/ 1485565 h 2971800"/>
              <a:gd name="connsiteX88" fmla="*/ 2273813 w 3480493"/>
              <a:gd name="connsiteY88" fmla="*/ 1559732 h 2971800"/>
              <a:gd name="connsiteX89" fmla="*/ 2263947 w 3480493"/>
              <a:gd name="connsiteY89" fmla="*/ 1585193 h 2971800"/>
              <a:gd name="connsiteX90" fmla="*/ 2265357 w 3480493"/>
              <a:gd name="connsiteY90" fmla="*/ 1613974 h 2971800"/>
              <a:gd name="connsiteX91" fmla="*/ 2273813 w 3480493"/>
              <a:gd name="connsiteY91" fmla="*/ 1646077 h 2971800"/>
              <a:gd name="connsiteX92" fmla="*/ 2287906 w 3480493"/>
              <a:gd name="connsiteY92" fmla="*/ 1677072 h 2971800"/>
              <a:gd name="connsiteX93" fmla="*/ 2318911 w 3480493"/>
              <a:gd name="connsiteY93" fmla="*/ 1723565 h 2971800"/>
              <a:gd name="connsiteX94" fmla="*/ 2359781 w 3480493"/>
              <a:gd name="connsiteY94" fmla="*/ 1763416 h 2971800"/>
              <a:gd name="connsiteX95" fmla="*/ 2409107 w 3480493"/>
              <a:gd name="connsiteY95" fmla="*/ 1797733 h 2971800"/>
              <a:gd name="connsiteX96" fmla="*/ 2466889 w 3480493"/>
              <a:gd name="connsiteY96" fmla="*/ 1823193 h 2971800"/>
              <a:gd name="connsiteX97" fmla="*/ 2573997 w 3480493"/>
              <a:gd name="connsiteY97" fmla="*/ 1861938 h 2971800"/>
              <a:gd name="connsiteX98" fmla="*/ 2714929 w 3480493"/>
              <a:gd name="connsiteY98" fmla="*/ 1912859 h 2971800"/>
              <a:gd name="connsiteX99" fmla="*/ 2882638 w 3480493"/>
              <a:gd name="connsiteY99" fmla="*/ 1971528 h 2971800"/>
              <a:gd name="connsiteX100" fmla="*/ 3072896 w 3480493"/>
              <a:gd name="connsiteY100" fmla="*/ 2037947 h 2971800"/>
              <a:gd name="connsiteX101" fmla="*/ 3088399 w 3480493"/>
              <a:gd name="connsiteY101" fmla="*/ 2043482 h 2971800"/>
              <a:gd name="connsiteX102" fmla="*/ 3103901 w 3480493"/>
              <a:gd name="connsiteY102" fmla="*/ 2049017 h 2971800"/>
              <a:gd name="connsiteX103" fmla="*/ 3119404 w 3480493"/>
              <a:gd name="connsiteY103" fmla="*/ 2055659 h 2971800"/>
              <a:gd name="connsiteX104" fmla="*/ 3133497 w 3480493"/>
              <a:gd name="connsiteY104" fmla="*/ 2061194 h 2971800"/>
              <a:gd name="connsiteX105" fmla="*/ 2758618 w 3480493"/>
              <a:gd name="connsiteY105" fmla="*/ 2061194 h 2971800"/>
              <a:gd name="connsiteX106" fmla="*/ 2734660 w 3480493"/>
              <a:gd name="connsiteY106" fmla="*/ 2061194 h 2971800"/>
              <a:gd name="connsiteX107" fmla="*/ 2709292 w 3480493"/>
              <a:gd name="connsiteY107" fmla="*/ 2061194 h 2971800"/>
              <a:gd name="connsiteX108" fmla="*/ 2717748 w 3480493"/>
              <a:gd name="connsiteY108" fmla="*/ 2067836 h 2971800"/>
              <a:gd name="connsiteX109" fmla="*/ 2726204 w 3480493"/>
              <a:gd name="connsiteY109" fmla="*/ 2074477 h 2971800"/>
              <a:gd name="connsiteX110" fmla="*/ 2733250 w 3480493"/>
              <a:gd name="connsiteY110" fmla="*/ 2082226 h 2971800"/>
              <a:gd name="connsiteX111" fmla="*/ 2741706 w 3480493"/>
              <a:gd name="connsiteY111" fmla="*/ 2089975 h 2971800"/>
              <a:gd name="connsiteX112" fmla="*/ 2758618 w 3480493"/>
              <a:gd name="connsiteY112" fmla="*/ 2112115 h 2971800"/>
              <a:gd name="connsiteX113" fmla="*/ 2771302 w 3480493"/>
              <a:gd name="connsiteY113" fmla="*/ 2135361 h 2971800"/>
              <a:gd name="connsiteX114" fmla="*/ 2779758 w 3480493"/>
              <a:gd name="connsiteY114" fmla="*/ 2161929 h 2971800"/>
              <a:gd name="connsiteX115" fmla="*/ 2782577 w 3480493"/>
              <a:gd name="connsiteY115" fmla="*/ 2188496 h 2971800"/>
              <a:gd name="connsiteX116" fmla="*/ 2765665 w 3480493"/>
              <a:gd name="connsiteY116" fmla="*/ 2256022 h 2971800"/>
              <a:gd name="connsiteX117" fmla="*/ 2719157 w 3480493"/>
              <a:gd name="connsiteY117" fmla="*/ 2311371 h 2971800"/>
              <a:gd name="connsiteX118" fmla="*/ 2650101 w 3480493"/>
              <a:gd name="connsiteY118" fmla="*/ 2347901 h 2971800"/>
              <a:gd name="connsiteX119" fmla="*/ 2565542 w 3480493"/>
              <a:gd name="connsiteY119" fmla="*/ 2362292 h 2971800"/>
              <a:gd name="connsiteX120" fmla="*/ 2479573 w 3480493"/>
              <a:gd name="connsiteY120" fmla="*/ 2349008 h 2971800"/>
              <a:gd name="connsiteX121" fmla="*/ 2410516 w 3480493"/>
              <a:gd name="connsiteY121" fmla="*/ 2311371 h 2971800"/>
              <a:gd name="connsiteX122" fmla="*/ 2362600 w 3480493"/>
              <a:gd name="connsiteY122" fmla="*/ 2257129 h 2971800"/>
              <a:gd name="connsiteX123" fmla="*/ 2345688 w 3480493"/>
              <a:gd name="connsiteY123" fmla="*/ 2189603 h 2971800"/>
              <a:gd name="connsiteX124" fmla="*/ 2348506 w 3480493"/>
              <a:gd name="connsiteY124" fmla="*/ 2163036 h 2971800"/>
              <a:gd name="connsiteX125" fmla="*/ 2355553 w 3480493"/>
              <a:gd name="connsiteY125" fmla="*/ 2136468 h 2971800"/>
              <a:gd name="connsiteX126" fmla="*/ 2368237 w 3480493"/>
              <a:gd name="connsiteY126" fmla="*/ 2112115 h 2971800"/>
              <a:gd name="connsiteX127" fmla="*/ 2385149 w 3480493"/>
              <a:gd name="connsiteY127" fmla="*/ 2089975 h 2971800"/>
              <a:gd name="connsiteX128" fmla="*/ 2392195 w 3480493"/>
              <a:gd name="connsiteY128" fmla="*/ 2082226 h 2971800"/>
              <a:gd name="connsiteX129" fmla="*/ 2400651 w 3480493"/>
              <a:gd name="connsiteY129" fmla="*/ 2075584 h 2971800"/>
              <a:gd name="connsiteX130" fmla="*/ 2407698 w 3480493"/>
              <a:gd name="connsiteY130" fmla="*/ 2068943 h 2971800"/>
              <a:gd name="connsiteX131" fmla="*/ 2417563 w 3480493"/>
              <a:gd name="connsiteY131" fmla="*/ 2062301 h 2971800"/>
              <a:gd name="connsiteX132" fmla="*/ 2390786 w 3480493"/>
              <a:gd name="connsiteY132" fmla="*/ 2062301 h 2971800"/>
              <a:gd name="connsiteX133" fmla="*/ 2368237 w 3480493"/>
              <a:gd name="connsiteY133" fmla="*/ 2062301 h 2971800"/>
              <a:gd name="connsiteX134" fmla="*/ 1849161 w 3480493"/>
              <a:gd name="connsiteY134" fmla="*/ 2063213 h 2971800"/>
              <a:gd name="connsiteX135" fmla="*/ 1742222 w 3480493"/>
              <a:gd name="connsiteY135" fmla="*/ 2063401 h 2971800"/>
              <a:gd name="connsiteX136" fmla="*/ 1742222 w 3480493"/>
              <a:gd name="connsiteY136" fmla="*/ 2063408 h 2971800"/>
              <a:gd name="connsiteX137" fmla="*/ 1740247 w 3480493"/>
              <a:gd name="connsiteY137" fmla="*/ 2063405 h 2971800"/>
              <a:gd name="connsiteX138" fmla="*/ 1738271 w 3480493"/>
              <a:gd name="connsiteY138" fmla="*/ 2063408 h 2971800"/>
              <a:gd name="connsiteX139" fmla="*/ 1738271 w 3480493"/>
              <a:gd name="connsiteY139" fmla="*/ 2063401 h 2971800"/>
              <a:gd name="connsiteX140" fmla="*/ 1631332 w 3480493"/>
              <a:gd name="connsiteY140" fmla="*/ 2063213 h 2971800"/>
              <a:gd name="connsiteX141" fmla="*/ 1112256 w 3480493"/>
              <a:gd name="connsiteY141" fmla="*/ 2062301 h 2971800"/>
              <a:gd name="connsiteX142" fmla="*/ 1089707 w 3480493"/>
              <a:gd name="connsiteY142" fmla="*/ 2062301 h 2971800"/>
              <a:gd name="connsiteX143" fmla="*/ 1062930 w 3480493"/>
              <a:gd name="connsiteY143" fmla="*/ 2062301 h 2971800"/>
              <a:gd name="connsiteX144" fmla="*/ 1072795 w 3480493"/>
              <a:gd name="connsiteY144" fmla="*/ 2068943 h 2971800"/>
              <a:gd name="connsiteX145" fmla="*/ 1079842 w 3480493"/>
              <a:gd name="connsiteY145" fmla="*/ 2075584 h 2971800"/>
              <a:gd name="connsiteX146" fmla="*/ 1088298 w 3480493"/>
              <a:gd name="connsiteY146" fmla="*/ 2082226 h 2971800"/>
              <a:gd name="connsiteX147" fmla="*/ 1095344 w 3480493"/>
              <a:gd name="connsiteY147" fmla="*/ 2089975 h 2971800"/>
              <a:gd name="connsiteX148" fmla="*/ 1112256 w 3480493"/>
              <a:gd name="connsiteY148" fmla="*/ 2112115 h 2971800"/>
              <a:gd name="connsiteX149" fmla="*/ 1124940 w 3480493"/>
              <a:gd name="connsiteY149" fmla="*/ 2136468 h 2971800"/>
              <a:gd name="connsiteX150" fmla="*/ 1131987 w 3480493"/>
              <a:gd name="connsiteY150" fmla="*/ 2163036 h 2971800"/>
              <a:gd name="connsiteX151" fmla="*/ 1134805 w 3480493"/>
              <a:gd name="connsiteY151" fmla="*/ 2189603 h 2971800"/>
              <a:gd name="connsiteX152" fmla="*/ 1117893 w 3480493"/>
              <a:gd name="connsiteY152" fmla="*/ 2257129 h 2971800"/>
              <a:gd name="connsiteX153" fmla="*/ 1069977 w 3480493"/>
              <a:gd name="connsiteY153" fmla="*/ 2311371 h 2971800"/>
              <a:gd name="connsiteX154" fmla="*/ 1000920 w 3480493"/>
              <a:gd name="connsiteY154" fmla="*/ 2349008 h 2971800"/>
              <a:gd name="connsiteX155" fmla="*/ 914951 w 3480493"/>
              <a:gd name="connsiteY155" fmla="*/ 2362292 h 2971800"/>
              <a:gd name="connsiteX156" fmla="*/ 830392 w 3480493"/>
              <a:gd name="connsiteY156" fmla="*/ 2347901 h 2971800"/>
              <a:gd name="connsiteX157" fmla="*/ 761336 w 3480493"/>
              <a:gd name="connsiteY157" fmla="*/ 2311371 h 2971800"/>
              <a:gd name="connsiteX158" fmla="*/ 714828 w 3480493"/>
              <a:gd name="connsiteY158" fmla="*/ 2256022 h 2971800"/>
              <a:gd name="connsiteX159" fmla="*/ 697916 w 3480493"/>
              <a:gd name="connsiteY159" fmla="*/ 2188496 h 2971800"/>
              <a:gd name="connsiteX160" fmla="*/ 700735 w 3480493"/>
              <a:gd name="connsiteY160" fmla="*/ 2161929 h 2971800"/>
              <a:gd name="connsiteX161" fmla="*/ 709191 w 3480493"/>
              <a:gd name="connsiteY161" fmla="*/ 2135361 h 2971800"/>
              <a:gd name="connsiteX162" fmla="*/ 721875 w 3480493"/>
              <a:gd name="connsiteY162" fmla="*/ 2112115 h 2971800"/>
              <a:gd name="connsiteX163" fmla="*/ 738787 w 3480493"/>
              <a:gd name="connsiteY163" fmla="*/ 2089975 h 2971800"/>
              <a:gd name="connsiteX164" fmla="*/ 747243 w 3480493"/>
              <a:gd name="connsiteY164" fmla="*/ 2082226 h 2971800"/>
              <a:gd name="connsiteX165" fmla="*/ 754289 w 3480493"/>
              <a:gd name="connsiteY165" fmla="*/ 2074477 h 2971800"/>
              <a:gd name="connsiteX166" fmla="*/ 762745 w 3480493"/>
              <a:gd name="connsiteY166" fmla="*/ 2067836 h 2971800"/>
              <a:gd name="connsiteX167" fmla="*/ 771201 w 3480493"/>
              <a:gd name="connsiteY167" fmla="*/ 2061194 h 2971800"/>
              <a:gd name="connsiteX168" fmla="*/ 745833 w 3480493"/>
              <a:gd name="connsiteY168" fmla="*/ 2061194 h 2971800"/>
              <a:gd name="connsiteX169" fmla="*/ 721875 w 3480493"/>
              <a:gd name="connsiteY169" fmla="*/ 2061194 h 2971800"/>
              <a:gd name="connsiteX170" fmla="*/ 346996 w 3480493"/>
              <a:gd name="connsiteY170" fmla="*/ 2061194 h 2971800"/>
              <a:gd name="connsiteX171" fmla="*/ 361089 w 3480493"/>
              <a:gd name="connsiteY171" fmla="*/ 2055659 h 2971800"/>
              <a:gd name="connsiteX172" fmla="*/ 376592 w 3480493"/>
              <a:gd name="connsiteY172" fmla="*/ 2049017 h 2971800"/>
              <a:gd name="connsiteX173" fmla="*/ 392094 w 3480493"/>
              <a:gd name="connsiteY173" fmla="*/ 2043482 h 2971800"/>
              <a:gd name="connsiteX174" fmla="*/ 407597 w 3480493"/>
              <a:gd name="connsiteY174" fmla="*/ 2037947 h 2971800"/>
              <a:gd name="connsiteX175" fmla="*/ 597855 w 3480493"/>
              <a:gd name="connsiteY175" fmla="*/ 1971528 h 2971800"/>
              <a:gd name="connsiteX176" fmla="*/ 765564 w 3480493"/>
              <a:gd name="connsiteY176" fmla="*/ 1912859 h 2971800"/>
              <a:gd name="connsiteX177" fmla="*/ 906496 w 3480493"/>
              <a:gd name="connsiteY177" fmla="*/ 1861938 h 2971800"/>
              <a:gd name="connsiteX178" fmla="*/ 1013604 w 3480493"/>
              <a:gd name="connsiteY178" fmla="*/ 1823193 h 2971800"/>
              <a:gd name="connsiteX179" fmla="*/ 1071386 w 3480493"/>
              <a:gd name="connsiteY179" fmla="*/ 1797733 h 2971800"/>
              <a:gd name="connsiteX180" fmla="*/ 1120712 w 3480493"/>
              <a:gd name="connsiteY180" fmla="*/ 1763416 h 2971800"/>
              <a:gd name="connsiteX181" fmla="*/ 1161582 w 3480493"/>
              <a:gd name="connsiteY181" fmla="*/ 1723565 h 2971800"/>
              <a:gd name="connsiteX182" fmla="*/ 1192587 w 3480493"/>
              <a:gd name="connsiteY182" fmla="*/ 1677072 h 2971800"/>
              <a:gd name="connsiteX183" fmla="*/ 1206680 w 3480493"/>
              <a:gd name="connsiteY183" fmla="*/ 1646077 h 2971800"/>
              <a:gd name="connsiteX184" fmla="*/ 1215136 w 3480493"/>
              <a:gd name="connsiteY184" fmla="*/ 1613974 h 2971800"/>
              <a:gd name="connsiteX185" fmla="*/ 1216546 w 3480493"/>
              <a:gd name="connsiteY185" fmla="*/ 1585193 h 2971800"/>
              <a:gd name="connsiteX186" fmla="*/ 1206680 w 3480493"/>
              <a:gd name="connsiteY186" fmla="*/ 1559732 h 2971800"/>
              <a:gd name="connsiteX187" fmla="*/ 1155945 w 3480493"/>
              <a:gd name="connsiteY187" fmla="*/ 1485565 h 2971800"/>
              <a:gd name="connsiteX188" fmla="*/ 1089707 w 3480493"/>
              <a:gd name="connsiteY188" fmla="*/ 1389258 h 2971800"/>
              <a:gd name="connsiteX189" fmla="*/ 1031925 w 3480493"/>
              <a:gd name="connsiteY189" fmla="*/ 1305127 h 2971800"/>
              <a:gd name="connsiteX190" fmla="*/ 1003739 w 3480493"/>
              <a:gd name="connsiteY190" fmla="*/ 1264169 h 2971800"/>
              <a:gd name="connsiteX191" fmla="*/ 998101 w 3480493"/>
              <a:gd name="connsiteY191" fmla="*/ 1266383 h 2971800"/>
              <a:gd name="connsiteX192" fmla="*/ 984008 w 3480493"/>
              <a:gd name="connsiteY192" fmla="*/ 1271918 h 2971800"/>
              <a:gd name="connsiteX193" fmla="*/ 965687 w 3480493"/>
              <a:gd name="connsiteY193" fmla="*/ 1276346 h 2971800"/>
              <a:gd name="connsiteX194" fmla="*/ 943138 w 3480493"/>
              <a:gd name="connsiteY194" fmla="*/ 1278560 h 2971800"/>
              <a:gd name="connsiteX195" fmla="*/ 924817 w 3480493"/>
              <a:gd name="connsiteY195" fmla="*/ 1276346 h 2971800"/>
              <a:gd name="connsiteX196" fmla="*/ 907905 w 3480493"/>
              <a:gd name="connsiteY196" fmla="*/ 1267490 h 2971800"/>
              <a:gd name="connsiteX197" fmla="*/ 895221 w 3480493"/>
              <a:gd name="connsiteY197" fmla="*/ 1251992 h 2971800"/>
              <a:gd name="connsiteX198" fmla="*/ 889584 w 3480493"/>
              <a:gd name="connsiteY198" fmla="*/ 1225425 h 2971800"/>
              <a:gd name="connsiteX199" fmla="*/ 874081 w 3480493"/>
              <a:gd name="connsiteY199" fmla="*/ 1164541 h 2971800"/>
              <a:gd name="connsiteX200" fmla="*/ 847304 w 3480493"/>
              <a:gd name="connsiteY200" fmla="*/ 1112513 h 2971800"/>
              <a:gd name="connsiteX201" fmla="*/ 823346 w 3480493"/>
              <a:gd name="connsiteY201" fmla="*/ 1063806 h 2971800"/>
              <a:gd name="connsiteX202" fmla="*/ 817708 w 3480493"/>
              <a:gd name="connsiteY202" fmla="*/ 1013992 h 2971800"/>
              <a:gd name="connsiteX203" fmla="*/ 826164 w 3480493"/>
              <a:gd name="connsiteY203" fmla="*/ 975248 h 2971800"/>
              <a:gd name="connsiteX204" fmla="*/ 840258 w 3480493"/>
              <a:gd name="connsiteY204" fmla="*/ 942038 h 2971800"/>
              <a:gd name="connsiteX205" fmla="*/ 861397 w 3480493"/>
              <a:gd name="connsiteY205" fmla="*/ 918792 h 2971800"/>
              <a:gd name="connsiteX206" fmla="*/ 886765 w 3480493"/>
              <a:gd name="connsiteY206" fmla="*/ 909936 h 2971800"/>
              <a:gd name="connsiteX207" fmla="*/ 895221 w 3480493"/>
              <a:gd name="connsiteY207" fmla="*/ 909936 h 2971800"/>
              <a:gd name="connsiteX208" fmla="*/ 905086 w 3480493"/>
              <a:gd name="connsiteY208" fmla="*/ 913257 h 2971800"/>
              <a:gd name="connsiteX209" fmla="*/ 913542 w 3480493"/>
              <a:gd name="connsiteY209" fmla="*/ 917685 h 2971800"/>
              <a:gd name="connsiteX210" fmla="*/ 923407 w 3480493"/>
              <a:gd name="connsiteY210" fmla="*/ 924327 h 2971800"/>
              <a:gd name="connsiteX211" fmla="*/ 938910 w 3480493"/>
              <a:gd name="connsiteY211" fmla="*/ 936504 h 2971800"/>
              <a:gd name="connsiteX212" fmla="*/ 954412 w 3480493"/>
              <a:gd name="connsiteY212" fmla="*/ 948680 h 2971800"/>
              <a:gd name="connsiteX213" fmla="*/ 968506 w 3480493"/>
              <a:gd name="connsiteY213" fmla="*/ 959750 h 2971800"/>
              <a:gd name="connsiteX214" fmla="*/ 981189 w 3480493"/>
              <a:gd name="connsiteY214" fmla="*/ 968606 h 2971800"/>
              <a:gd name="connsiteX215" fmla="*/ 921998 w 3480493"/>
              <a:gd name="connsiteY215" fmla="*/ 800345 h 2971800"/>
              <a:gd name="connsiteX216" fmla="*/ 930454 w 3480493"/>
              <a:gd name="connsiteY216" fmla="*/ 472680 h 2971800"/>
              <a:gd name="connsiteX217" fmla="*/ 1155945 w 3480493"/>
              <a:gd name="connsiteY217" fmla="*/ 150549 h 2971800"/>
              <a:gd name="connsiteX218" fmla="*/ 1554892 w 3480493"/>
              <a:gd name="connsiteY218" fmla="*/ 12627 h 2971800"/>
              <a:gd name="connsiteX219" fmla="*/ 1735453 w 3480493"/>
              <a:gd name="connsiteY219" fmla="*/ 637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</a:cxnLst>
            <a:rect l="l" t="t" r="r" b="b"/>
            <a:pathLst>
              <a:path w="3480493" h="2971800">
                <a:moveTo>
                  <a:pt x="294443" y="2098440"/>
                </a:moveTo>
                <a:cubicBezTo>
                  <a:pt x="710045" y="2099547"/>
                  <a:pt x="710045" y="2099547"/>
                  <a:pt x="710045" y="2099547"/>
                </a:cubicBezTo>
                <a:cubicBezTo>
                  <a:pt x="704410" y="2106188"/>
                  <a:pt x="698775" y="2113937"/>
                  <a:pt x="694548" y="2121685"/>
                </a:cubicBezTo>
                <a:cubicBezTo>
                  <a:pt x="690322" y="2129434"/>
                  <a:pt x="687504" y="2138289"/>
                  <a:pt x="684687" y="2146037"/>
                </a:cubicBezTo>
                <a:cubicBezTo>
                  <a:pt x="681869" y="2154893"/>
                  <a:pt x="679051" y="2162641"/>
                  <a:pt x="677643" y="2171497"/>
                </a:cubicBezTo>
                <a:cubicBezTo>
                  <a:pt x="676234" y="2180352"/>
                  <a:pt x="674825" y="2189207"/>
                  <a:pt x="674825" y="2198063"/>
                </a:cubicBezTo>
                <a:cubicBezTo>
                  <a:pt x="674825" y="2225736"/>
                  <a:pt x="681869" y="2252302"/>
                  <a:pt x="694548" y="2276654"/>
                </a:cubicBezTo>
                <a:cubicBezTo>
                  <a:pt x="707228" y="2301006"/>
                  <a:pt x="725542" y="2322038"/>
                  <a:pt x="748084" y="2340855"/>
                </a:cubicBezTo>
                <a:cubicBezTo>
                  <a:pt x="770625" y="2358566"/>
                  <a:pt x="798801" y="2372956"/>
                  <a:pt x="828386" y="2384025"/>
                </a:cubicBezTo>
                <a:cubicBezTo>
                  <a:pt x="859380" y="2393988"/>
                  <a:pt x="891783" y="2399522"/>
                  <a:pt x="927004" y="2399522"/>
                </a:cubicBezTo>
                <a:cubicBezTo>
                  <a:pt x="962224" y="2399522"/>
                  <a:pt x="996036" y="2393988"/>
                  <a:pt x="1025621" y="2384025"/>
                </a:cubicBezTo>
                <a:cubicBezTo>
                  <a:pt x="1056615" y="2374063"/>
                  <a:pt x="1083383" y="2359673"/>
                  <a:pt x="1107333" y="2340855"/>
                </a:cubicBezTo>
                <a:cubicBezTo>
                  <a:pt x="1129874" y="2323145"/>
                  <a:pt x="1149597" y="2301006"/>
                  <a:pt x="1162277" y="2277761"/>
                </a:cubicBezTo>
                <a:cubicBezTo>
                  <a:pt x="1174956" y="2253409"/>
                  <a:pt x="1182000" y="2226843"/>
                  <a:pt x="1182000" y="2199170"/>
                </a:cubicBezTo>
                <a:cubicBezTo>
                  <a:pt x="1182000" y="2190314"/>
                  <a:pt x="1182000" y="2181459"/>
                  <a:pt x="1180591" y="2172604"/>
                </a:cubicBezTo>
                <a:cubicBezTo>
                  <a:pt x="1179182" y="2163748"/>
                  <a:pt x="1176365" y="2154893"/>
                  <a:pt x="1173547" y="2147144"/>
                </a:cubicBezTo>
                <a:cubicBezTo>
                  <a:pt x="1170730" y="2138289"/>
                  <a:pt x="1167912" y="2130541"/>
                  <a:pt x="1163685" y="2122792"/>
                </a:cubicBezTo>
                <a:cubicBezTo>
                  <a:pt x="1159459" y="2115044"/>
                  <a:pt x="1153824" y="2107295"/>
                  <a:pt x="1149597" y="2099547"/>
                </a:cubicBezTo>
                <a:lnTo>
                  <a:pt x="1740247" y="2100629"/>
                </a:lnTo>
                <a:lnTo>
                  <a:pt x="2330896" y="2099547"/>
                </a:lnTo>
                <a:cubicBezTo>
                  <a:pt x="2326669" y="2107295"/>
                  <a:pt x="2321034" y="2115044"/>
                  <a:pt x="2316808" y="2122792"/>
                </a:cubicBezTo>
                <a:cubicBezTo>
                  <a:pt x="2312581" y="2130541"/>
                  <a:pt x="2309763" y="2138289"/>
                  <a:pt x="2306946" y="2147144"/>
                </a:cubicBezTo>
                <a:cubicBezTo>
                  <a:pt x="2304128" y="2154893"/>
                  <a:pt x="2301311" y="2163748"/>
                  <a:pt x="2299902" y="2172604"/>
                </a:cubicBezTo>
                <a:cubicBezTo>
                  <a:pt x="2298493" y="2181459"/>
                  <a:pt x="2298493" y="2190314"/>
                  <a:pt x="2298493" y="2199170"/>
                </a:cubicBezTo>
                <a:cubicBezTo>
                  <a:pt x="2298493" y="2226843"/>
                  <a:pt x="2305537" y="2253409"/>
                  <a:pt x="2318216" y="2277761"/>
                </a:cubicBezTo>
                <a:cubicBezTo>
                  <a:pt x="2330896" y="2301006"/>
                  <a:pt x="2350619" y="2323145"/>
                  <a:pt x="2373160" y="2340855"/>
                </a:cubicBezTo>
                <a:cubicBezTo>
                  <a:pt x="2397110" y="2359673"/>
                  <a:pt x="2423878" y="2374063"/>
                  <a:pt x="2454872" y="2384025"/>
                </a:cubicBezTo>
                <a:cubicBezTo>
                  <a:pt x="2484457" y="2393988"/>
                  <a:pt x="2518269" y="2399522"/>
                  <a:pt x="2553489" y="2399522"/>
                </a:cubicBezTo>
                <a:cubicBezTo>
                  <a:pt x="2588710" y="2399522"/>
                  <a:pt x="2621113" y="2393988"/>
                  <a:pt x="2652107" y="2384025"/>
                </a:cubicBezTo>
                <a:cubicBezTo>
                  <a:pt x="2681692" y="2372956"/>
                  <a:pt x="2709868" y="2358566"/>
                  <a:pt x="2732409" y="2340855"/>
                </a:cubicBezTo>
                <a:cubicBezTo>
                  <a:pt x="2754951" y="2322038"/>
                  <a:pt x="2773265" y="2301006"/>
                  <a:pt x="2785945" y="2276654"/>
                </a:cubicBezTo>
                <a:cubicBezTo>
                  <a:pt x="2798624" y="2252302"/>
                  <a:pt x="2805668" y="2225736"/>
                  <a:pt x="2805668" y="2198063"/>
                </a:cubicBezTo>
                <a:cubicBezTo>
                  <a:pt x="2805668" y="2189207"/>
                  <a:pt x="2804259" y="2180352"/>
                  <a:pt x="2802850" y="2171497"/>
                </a:cubicBezTo>
                <a:cubicBezTo>
                  <a:pt x="2801442" y="2162641"/>
                  <a:pt x="2798624" y="2154893"/>
                  <a:pt x="2795806" y="2146037"/>
                </a:cubicBezTo>
                <a:cubicBezTo>
                  <a:pt x="2792989" y="2138289"/>
                  <a:pt x="2790171" y="2129434"/>
                  <a:pt x="2785945" y="2121685"/>
                </a:cubicBezTo>
                <a:cubicBezTo>
                  <a:pt x="2781718" y="2113937"/>
                  <a:pt x="2776083" y="2106188"/>
                  <a:pt x="2770448" y="2099547"/>
                </a:cubicBezTo>
                <a:cubicBezTo>
                  <a:pt x="2770448" y="2099547"/>
                  <a:pt x="2770448" y="2099547"/>
                  <a:pt x="3186050" y="2098440"/>
                </a:cubicBezTo>
                <a:cubicBezTo>
                  <a:pt x="3256491" y="2132754"/>
                  <a:pt x="3311435" y="2167069"/>
                  <a:pt x="3350882" y="2201383"/>
                </a:cubicBezTo>
                <a:cubicBezTo>
                  <a:pt x="3391737" y="2234591"/>
                  <a:pt x="3418505" y="2267799"/>
                  <a:pt x="3436820" y="2295472"/>
                </a:cubicBezTo>
                <a:cubicBezTo>
                  <a:pt x="3455134" y="2324252"/>
                  <a:pt x="3464996" y="2348604"/>
                  <a:pt x="3469222" y="2366315"/>
                </a:cubicBezTo>
                <a:cubicBezTo>
                  <a:pt x="3473449" y="2384025"/>
                  <a:pt x="3473449" y="2395094"/>
                  <a:pt x="3473449" y="2397308"/>
                </a:cubicBezTo>
                <a:cubicBezTo>
                  <a:pt x="3473449" y="2397308"/>
                  <a:pt x="3473449" y="2397308"/>
                  <a:pt x="3480493" y="2971800"/>
                </a:cubicBezTo>
                <a:cubicBezTo>
                  <a:pt x="3480493" y="2971800"/>
                  <a:pt x="3480493" y="2971800"/>
                  <a:pt x="1885863" y="2971800"/>
                </a:cubicBezTo>
                <a:lnTo>
                  <a:pt x="1753981" y="2971800"/>
                </a:lnTo>
                <a:lnTo>
                  <a:pt x="1726512" y="2971800"/>
                </a:lnTo>
                <a:lnTo>
                  <a:pt x="1594630" y="2971800"/>
                </a:lnTo>
                <a:cubicBezTo>
                  <a:pt x="0" y="2971800"/>
                  <a:pt x="0" y="2971800"/>
                  <a:pt x="0" y="2971800"/>
                </a:cubicBezTo>
                <a:cubicBezTo>
                  <a:pt x="7044" y="2397308"/>
                  <a:pt x="7044" y="2397308"/>
                  <a:pt x="7044" y="2397308"/>
                </a:cubicBezTo>
                <a:cubicBezTo>
                  <a:pt x="7044" y="2395094"/>
                  <a:pt x="7044" y="2384025"/>
                  <a:pt x="11271" y="2366315"/>
                </a:cubicBezTo>
                <a:cubicBezTo>
                  <a:pt x="15497" y="2348604"/>
                  <a:pt x="25359" y="2324252"/>
                  <a:pt x="43673" y="2295472"/>
                </a:cubicBezTo>
                <a:cubicBezTo>
                  <a:pt x="61988" y="2267799"/>
                  <a:pt x="88756" y="2234591"/>
                  <a:pt x="129611" y="2201383"/>
                </a:cubicBezTo>
                <a:cubicBezTo>
                  <a:pt x="169058" y="2167069"/>
                  <a:pt x="224002" y="2132754"/>
                  <a:pt x="294443" y="2098440"/>
                </a:cubicBezTo>
                <a:close/>
                <a:moveTo>
                  <a:pt x="1735453" y="0"/>
                </a:moveTo>
                <a:lnTo>
                  <a:pt x="1740247" y="318"/>
                </a:lnTo>
                <a:lnTo>
                  <a:pt x="1745040" y="0"/>
                </a:lnTo>
                <a:lnTo>
                  <a:pt x="1745040" y="637"/>
                </a:lnTo>
                <a:lnTo>
                  <a:pt x="1925601" y="12627"/>
                </a:lnTo>
                <a:cubicBezTo>
                  <a:pt x="2100202" y="34939"/>
                  <a:pt x="2229419" y="84961"/>
                  <a:pt x="2324548" y="150549"/>
                </a:cubicBezTo>
                <a:cubicBezTo>
                  <a:pt x="2452796" y="239107"/>
                  <a:pt x="2519034" y="355340"/>
                  <a:pt x="2550039" y="472680"/>
                </a:cubicBezTo>
                <a:cubicBezTo>
                  <a:pt x="2581044" y="590019"/>
                  <a:pt x="2575407" y="708466"/>
                  <a:pt x="2558495" y="800345"/>
                </a:cubicBezTo>
                <a:cubicBezTo>
                  <a:pt x="2541583" y="892224"/>
                  <a:pt x="2513397" y="957536"/>
                  <a:pt x="2499304" y="968606"/>
                </a:cubicBezTo>
                <a:cubicBezTo>
                  <a:pt x="2503532" y="966392"/>
                  <a:pt x="2507759" y="963071"/>
                  <a:pt x="2511987" y="959750"/>
                </a:cubicBezTo>
                <a:cubicBezTo>
                  <a:pt x="2516215" y="955322"/>
                  <a:pt x="2521853" y="952001"/>
                  <a:pt x="2526081" y="948680"/>
                </a:cubicBezTo>
                <a:cubicBezTo>
                  <a:pt x="2531718" y="944252"/>
                  <a:pt x="2535946" y="940932"/>
                  <a:pt x="2541583" y="936504"/>
                </a:cubicBezTo>
                <a:cubicBezTo>
                  <a:pt x="2545811" y="932076"/>
                  <a:pt x="2551448" y="928755"/>
                  <a:pt x="2557086" y="924327"/>
                </a:cubicBezTo>
                <a:cubicBezTo>
                  <a:pt x="2559904" y="922113"/>
                  <a:pt x="2562723" y="919899"/>
                  <a:pt x="2566951" y="917685"/>
                </a:cubicBezTo>
                <a:cubicBezTo>
                  <a:pt x="2569769" y="915471"/>
                  <a:pt x="2572588" y="914364"/>
                  <a:pt x="2575407" y="913257"/>
                </a:cubicBezTo>
                <a:cubicBezTo>
                  <a:pt x="2578225" y="912150"/>
                  <a:pt x="2582453" y="911043"/>
                  <a:pt x="2585272" y="909936"/>
                </a:cubicBezTo>
                <a:cubicBezTo>
                  <a:pt x="2588091" y="909936"/>
                  <a:pt x="2590909" y="909936"/>
                  <a:pt x="2593728" y="909936"/>
                </a:cubicBezTo>
                <a:cubicBezTo>
                  <a:pt x="2602184" y="909936"/>
                  <a:pt x="2610640" y="913257"/>
                  <a:pt x="2619096" y="918792"/>
                </a:cubicBezTo>
                <a:cubicBezTo>
                  <a:pt x="2627552" y="924327"/>
                  <a:pt x="2634598" y="932076"/>
                  <a:pt x="2640235" y="942038"/>
                </a:cubicBezTo>
                <a:cubicBezTo>
                  <a:pt x="2645873" y="950894"/>
                  <a:pt x="2651510" y="963071"/>
                  <a:pt x="2654329" y="975248"/>
                </a:cubicBezTo>
                <a:cubicBezTo>
                  <a:pt x="2658557" y="987425"/>
                  <a:pt x="2661375" y="1000708"/>
                  <a:pt x="2662785" y="1013992"/>
                </a:cubicBezTo>
                <a:cubicBezTo>
                  <a:pt x="2665603" y="1031704"/>
                  <a:pt x="2662785" y="1048308"/>
                  <a:pt x="2657147" y="1063806"/>
                </a:cubicBezTo>
                <a:cubicBezTo>
                  <a:pt x="2651510" y="1080411"/>
                  <a:pt x="2643054" y="1095908"/>
                  <a:pt x="2633189" y="1112513"/>
                </a:cubicBezTo>
                <a:cubicBezTo>
                  <a:pt x="2624733" y="1129118"/>
                  <a:pt x="2614868" y="1145723"/>
                  <a:pt x="2606412" y="1164541"/>
                </a:cubicBezTo>
                <a:cubicBezTo>
                  <a:pt x="2599365" y="1183360"/>
                  <a:pt x="2593728" y="1203285"/>
                  <a:pt x="2590909" y="1225425"/>
                </a:cubicBezTo>
                <a:cubicBezTo>
                  <a:pt x="2590909" y="1236495"/>
                  <a:pt x="2588091" y="1244244"/>
                  <a:pt x="2585272" y="1251992"/>
                </a:cubicBezTo>
                <a:cubicBezTo>
                  <a:pt x="2582453" y="1258634"/>
                  <a:pt x="2576816" y="1264169"/>
                  <a:pt x="2572588" y="1267490"/>
                </a:cubicBezTo>
                <a:cubicBezTo>
                  <a:pt x="2566951" y="1271918"/>
                  <a:pt x="2561314" y="1274132"/>
                  <a:pt x="2555676" y="1276346"/>
                </a:cubicBezTo>
                <a:cubicBezTo>
                  <a:pt x="2550039" y="1278560"/>
                  <a:pt x="2542992" y="1278560"/>
                  <a:pt x="2537355" y="1278560"/>
                </a:cubicBezTo>
                <a:cubicBezTo>
                  <a:pt x="2528899" y="1278560"/>
                  <a:pt x="2521853" y="1277453"/>
                  <a:pt x="2514806" y="1276346"/>
                </a:cubicBezTo>
                <a:cubicBezTo>
                  <a:pt x="2507759" y="1275239"/>
                  <a:pt x="2502122" y="1273025"/>
                  <a:pt x="2496485" y="1271918"/>
                </a:cubicBezTo>
                <a:cubicBezTo>
                  <a:pt x="2490848" y="1269704"/>
                  <a:pt x="2486620" y="1268597"/>
                  <a:pt x="2482392" y="1266383"/>
                </a:cubicBezTo>
                <a:cubicBezTo>
                  <a:pt x="2479573" y="1265276"/>
                  <a:pt x="2476754" y="1264169"/>
                  <a:pt x="2476754" y="1264169"/>
                </a:cubicBezTo>
                <a:cubicBezTo>
                  <a:pt x="2475345" y="1266383"/>
                  <a:pt x="2464071" y="1281881"/>
                  <a:pt x="2448568" y="1305127"/>
                </a:cubicBezTo>
                <a:cubicBezTo>
                  <a:pt x="2433066" y="1327267"/>
                  <a:pt x="2413335" y="1358262"/>
                  <a:pt x="2390786" y="1389258"/>
                </a:cubicBezTo>
                <a:cubicBezTo>
                  <a:pt x="2369646" y="1421360"/>
                  <a:pt x="2345688" y="1455676"/>
                  <a:pt x="2324548" y="1485565"/>
                </a:cubicBezTo>
                <a:cubicBezTo>
                  <a:pt x="2304818" y="1515453"/>
                  <a:pt x="2286496" y="1542021"/>
                  <a:pt x="2273813" y="1559732"/>
                </a:cubicBezTo>
                <a:cubicBezTo>
                  <a:pt x="2268175" y="1567481"/>
                  <a:pt x="2265357" y="1576337"/>
                  <a:pt x="2263947" y="1585193"/>
                </a:cubicBezTo>
                <a:cubicBezTo>
                  <a:pt x="2262538" y="1594049"/>
                  <a:pt x="2263947" y="1604012"/>
                  <a:pt x="2265357" y="1613974"/>
                </a:cubicBezTo>
                <a:cubicBezTo>
                  <a:pt x="2266766" y="1623937"/>
                  <a:pt x="2269585" y="1635007"/>
                  <a:pt x="2273813" y="1646077"/>
                </a:cubicBezTo>
                <a:cubicBezTo>
                  <a:pt x="2278041" y="1656040"/>
                  <a:pt x="2282268" y="1667109"/>
                  <a:pt x="2287906" y="1677072"/>
                </a:cubicBezTo>
                <a:cubicBezTo>
                  <a:pt x="2296362" y="1693677"/>
                  <a:pt x="2307636" y="1709175"/>
                  <a:pt x="2318911" y="1723565"/>
                </a:cubicBezTo>
                <a:cubicBezTo>
                  <a:pt x="2331595" y="1737956"/>
                  <a:pt x="2344279" y="1751240"/>
                  <a:pt x="2359781" y="1763416"/>
                </a:cubicBezTo>
                <a:cubicBezTo>
                  <a:pt x="2375284" y="1775593"/>
                  <a:pt x="2392195" y="1787770"/>
                  <a:pt x="2409107" y="1797733"/>
                </a:cubicBezTo>
                <a:cubicBezTo>
                  <a:pt x="2427428" y="1807696"/>
                  <a:pt x="2445749" y="1816551"/>
                  <a:pt x="2466889" y="1823193"/>
                </a:cubicBezTo>
                <a:cubicBezTo>
                  <a:pt x="2496485" y="1834263"/>
                  <a:pt x="2533127" y="1847547"/>
                  <a:pt x="2573997" y="1861938"/>
                </a:cubicBezTo>
                <a:cubicBezTo>
                  <a:pt x="2616277" y="1877435"/>
                  <a:pt x="2662785" y="1894040"/>
                  <a:pt x="2714929" y="1912859"/>
                </a:cubicBezTo>
                <a:cubicBezTo>
                  <a:pt x="2765665" y="1930570"/>
                  <a:pt x="2822038" y="1950496"/>
                  <a:pt x="2882638" y="1971528"/>
                </a:cubicBezTo>
                <a:cubicBezTo>
                  <a:pt x="2941830" y="1992561"/>
                  <a:pt x="3005249" y="2014701"/>
                  <a:pt x="3072896" y="2037947"/>
                </a:cubicBezTo>
                <a:cubicBezTo>
                  <a:pt x="3078534" y="2040161"/>
                  <a:pt x="3082762" y="2042375"/>
                  <a:pt x="3088399" y="2043482"/>
                </a:cubicBezTo>
                <a:cubicBezTo>
                  <a:pt x="3094036" y="2045696"/>
                  <a:pt x="3099673" y="2047910"/>
                  <a:pt x="3103901" y="2049017"/>
                </a:cubicBezTo>
                <a:cubicBezTo>
                  <a:pt x="3109539" y="2051231"/>
                  <a:pt x="3113767" y="2053445"/>
                  <a:pt x="3119404" y="2055659"/>
                </a:cubicBezTo>
                <a:cubicBezTo>
                  <a:pt x="3123632" y="2056766"/>
                  <a:pt x="3129269" y="2058980"/>
                  <a:pt x="3133497" y="2061194"/>
                </a:cubicBezTo>
                <a:cubicBezTo>
                  <a:pt x="3133497" y="2061194"/>
                  <a:pt x="3133497" y="2061194"/>
                  <a:pt x="2758618" y="2061194"/>
                </a:cubicBezTo>
                <a:cubicBezTo>
                  <a:pt x="2758618" y="2061194"/>
                  <a:pt x="2758618" y="2061194"/>
                  <a:pt x="2734660" y="2061194"/>
                </a:cubicBezTo>
                <a:cubicBezTo>
                  <a:pt x="2734660" y="2061194"/>
                  <a:pt x="2734660" y="2061194"/>
                  <a:pt x="2709292" y="2061194"/>
                </a:cubicBezTo>
                <a:cubicBezTo>
                  <a:pt x="2712111" y="2063408"/>
                  <a:pt x="2714929" y="2065622"/>
                  <a:pt x="2717748" y="2067836"/>
                </a:cubicBezTo>
                <a:cubicBezTo>
                  <a:pt x="2720567" y="2070050"/>
                  <a:pt x="2723385" y="2072263"/>
                  <a:pt x="2726204" y="2074477"/>
                </a:cubicBezTo>
                <a:cubicBezTo>
                  <a:pt x="2729022" y="2076691"/>
                  <a:pt x="2731841" y="2080012"/>
                  <a:pt x="2733250" y="2082226"/>
                </a:cubicBezTo>
                <a:cubicBezTo>
                  <a:pt x="2736069" y="2084440"/>
                  <a:pt x="2738888" y="2086654"/>
                  <a:pt x="2741706" y="2089975"/>
                </a:cubicBezTo>
                <a:cubicBezTo>
                  <a:pt x="2747344" y="2096617"/>
                  <a:pt x="2752981" y="2104366"/>
                  <a:pt x="2758618" y="2112115"/>
                </a:cubicBezTo>
                <a:cubicBezTo>
                  <a:pt x="2762846" y="2119864"/>
                  <a:pt x="2767074" y="2127612"/>
                  <a:pt x="2771302" y="2135361"/>
                </a:cubicBezTo>
                <a:cubicBezTo>
                  <a:pt x="2774121" y="2144217"/>
                  <a:pt x="2776939" y="2153073"/>
                  <a:pt x="2779758" y="2161929"/>
                </a:cubicBezTo>
                <a:cubicBezTo>
                  <a:pt x="2781167" y="2170785"/>
                  <a:pt x="2782577" y="2179640"/>
                  <a:pt x="2782577" y="2188496"/>
                </a:cubicBezTo>
                <a:cubicBezTo>
                  <a:pt x="2782577" y="2212850"/>
                  <a:pt x="2776939" y="2234989"/>
                  <a:pt x="2765665" y="2256022"/>
                </a:cubicBezTo>
                <a:cubicBezTo>
                  <a:pt x="2754390" y="2277055"/>
                  <a:pt x="2738888" y="2295873"/>
                  <a:pt x="2719157" y="2311371"/>
                </a:cubicBezTo>
                <a:cubicBezTo>
                  <a:pt x="2699427" y="2326869"/>
                  <a:pt x="2675468" y="2339045"/>
                  <a:pt x="2650101" y="2347901"/>
                </a:cubicBezTo>
                <a:cubicBezTo>
                  <a:pt x="2623324" y="2356757"/>
                  <a:pt x="2595137" y="2362292"/>
                  <a:pt x="2565542" y="2362292"/>
                </a:cubicBezTo>
                <a:cubicBezTo>
                  <a:pt x="2534537" y="2362292"/>
                  <a:pt x="2506350" y="2357864"/>
                  <a:pt x="2479573" y="2349008"/>
                </a:cubicBezTo>
                <a:cubicBezTo>
                  <a:pt x="2454205" y="2340152"/>
                  <a:pt x="2430247" y="2326869"/>
                  <a:pt x="2410516" y="2311371"/>
                </a:cubicBezTo>
                <a:cubicBezTo>
                  <a:pt x="2390786" y="2295873"/>
                  <a:pt x="2373874" y="2277055"/>
                  <a:pt x="2362600" y="2257129"/>
                </a:cubicBezTo>
                <a:cubicBezTo>
                  <a:pt x="2351325" y="2236096"/>
                  <a:pt x="2345688" y="2213957"/>
                  <a:pt x="2345688" y="2189603"/>
                </a:cubicBezTo>
                <a:cubicBezTo>
                  <a:pt x="2345688" y="2180747"/>
                  <a:pt x="2345688" y="2171892"/>
                  <a:pt x="2348506" y="2163036"/>
                </a:cubicBezTo>
                <a:cubicBezTo>
                  <a:pt x="2349916" y="2153073"/>
                  <a:pt x="2352734" y="2145324"/>
                  <a:pt x="2355553" y="2136468"/>
                </a:cubicBezTo>
                <a:cubicBezTo>
                  <a:pt x="2359781" y="2128719"/>
                  <a:pt x="2364009" y="2119864"/>
                  <a:pt x="2368237" y="2112115"/>
                </a:cubicBezTo>
                <a:cubicBezTo>
                  <a:pt x="2373874" y="2104366"/>
                  <a:pt x="2379511" y="2096617"/>
                  <a:pt x="2385149" y="2089975"/>
                </a:cubicBezTo>
                <a:cubicBezTo>
                  <a:pt x="2387967" y="2087761"/>
                  <a:pt x="2390786" y="2084440"/>
                  <a:pt x="2392195" y="2082226"/>
                </a:cubicBezTo>
                <a:cubicBezTo>
                  <a:pt x="2395014" y="2080012"/>
                  <a:pt x="2397833" y="2077798"/>
                  <a:pt x="2400651" y="2075584"/>
                </a:cubicBezTo>
                <a:cubicBezTo>
                  <a:pt x="2403470" y="2073370"/>
                  <a:pt x="2404879" y="2071156"/>
                  <a:pt x="2407698" y="2068943"/>
                </a:cubicBezTo>
                <a:cubicBezTo>
                  <a:pt x="2410516" y="2066729"/>
                  <a:pt x="2413335" y="2064515"/>
                  <a:pt x="2417563" y="2062301"/>
                </a:cubicBezTo>
                <a:cubicBezTo>
                  <a:pt x="2417563" y="2062301"/>
                  <a:pt x="2417563" y="2062301"/>
                  <a:pt x="2390786" y="2062301"/>
                </a:cubicBezTo>
                <a:cubicBezTo>
                  <a:pt x="2390786" y="2062301"/>
                  <a:pt x="2390786" y="2062301"/>
                  <a:pt x="2368237" y="2062301"/>
                </a:cubicBezTo>
                <a:cubicBezTo>
                  <a:pt x="2368237" y="2062301"/>
                  <a:pt x="2368237" y="2062301"/>
                  <a:pt x="1849161" y="2063213"/>
                </a:cubicBezTo>
                <a:lnTo>
                  <a:pt x="1742222" y="2063401"/>
                </a:lnTo>
                <a:lnTo>
                  <a:pt x="1742222" y="2063408"/>
                </a:lnTo>
                <a:lnTo>
                  <a:pt x="1740247" y="2063405"/>
                </a:lnTo>
                <a:lnTo>
                  <a:pt x="1738271" y="2063408"/>
                </a:lnTo>
                <a:lnTo>
                  <a:pt x="1738271" y="2063401"/>
                </a:lnTo>
                <a:lnTo>
                  <a:pt x="1631332" y="2063213"/>
                </a:lnTo>
                <a:cubicBezTo>
                  <a:pt x="1112256" y="2062301"/>
                  <a:pt x="1112256" y="2062301"/>
                  <a:pt x="1112256" y="2062301"/>
                </a:cubicBezTo>
                <a:cubicBezTo>
                  <a:pt x="1089707" y="2062301"/>
                  <a:pt x="1089707" y="2062301"/>
                  <a:pt x="1089707" y="2062301"/>
                </a:cubicBezTo>
                <a:cubicBezTo>
                  <a:pt x="1062930" y="2062301"/>
                  <a:pt x="1062930" y="2062301"/>
                  <a:pt x="1062930" y="2062301"/>
                </a:cubicBezTo>
                <a:cubicBezTo>
                  <a:pt x="1067158" y="2064515"/>
                  <a:pt x="1069977" y="2066729"/>
                  <a:pt x="1072795" y="2068943"/>
                </a:cubicBezTo>
                <a:cubicBezTo>
                  <a:pt x="1075614" y="2071156"/>
                  <a:pt x="1077023" y="2073370"/>
                  <a:pt x="1079842" y="2075584"/>
                </a:cubicBezTo>
                <a:cubicBezTo>
                  <a:pt x="1082660" y="2077798"/>
                  <a:pt x="1085479" y="2080012"/>
                  <a:pt x="1088298" y="2082226"/>
                </a:cubicBezTo>
                <a:cubicBezTo>
                  <a:pt x="1089707" y="2084440"/>
                  <a:pt x="1092526" y="2087761"/>
                  <a:pt x="1095344" y="2089975"/>
                </a:cubicBezTo>
                <a:cubicBezTo>
                  <a:pt x="1100982" y="2096617"/>
                  <a:pt x="1106619" y="2104366"/>
                  <a:pt x="1112256" y="2112115"/>
                </a:cubicBezTo>
                <a:cubicBezTo>
                  <a:pt x="1116484" y="2119864"/>
                  <a:pt x="1120712" y="2128719"/>
                  <a:pt x="1124940" y="2136468"/>
                </a:cubicBezTo>
                <a:cubicBezTo>
                  <a:pt x="1127759" y="2145324"/>
                  <a:pt x="1130577" y="2153073"/>
                  <a:pt x="1131987" y="2163036"/>
                </a:cubicBezTo>
                <a:cubicBezTo>
                  <a:pt x="1134805" y="2171892"/>
                  <a:pt x="1134805" y="2180747"/>
                  <a:pt x="1134805" y="2189603"/>
                </a:cubicBezTo>
                <a:cubicBezTo>
                  <a:pt x="1134805" y="2213957"/>
                  <a:pt x="1129168" y="2236096"/>
                  <a:pt x="1117893" y="2257129"/>
                </a:cubicBezTo>
                <a:cubicBezTo>
                  <a:pt x="1106619" y="2277055"/>
                  <a:pt x="1089707" y="2295873"/>
                  <a:pt x="1069977" y="2311371"/>
                </a:cubicBezTo>
                <a:cubicBezTo>
                  <a:pt x="1050246" y="2326869"/>
                  <a:pt x="1026288" y="2340152"/>
                  <a:pt x="1000920" y="2349008"/>
                </a:cubicBezTo>
                <a:cubicBezTo>
                  <a:pt x="974143" y="2357864"/>
                  <a:pt x="945956" y="2362292"/>
                  <a:pt x="914951" y="2362292"/>
                </a:cubicBezTo>
                <a:cubicBezTo>
                  <a:pt x="885356" y="2362292"/>
                  <a:pt x="857169" y="2356757"/>
                  <a:pt x="830392" y="2347901"/>
                </a:cubicBezTo>
                <a:cubicBezTo>
                  <a:pt x="805025" y="2339045"/>
                  <a:pt x="781066" y="2326869"/>
                  <a:pt x="761336" y="2311371"/>
                </a:cubicBezTo>
                <a:cubicBezTo>
                  <a:pt x="741605" y="2295873"/>
                  <a:pt x="726103" y="2277055"/>
                  <a:pt x="714828" y="2256022"/>
                </a:cubicBezTo>
                <a:cubicBezTo>
                  <a:pt x="703554" y="2234989"/>
                  <a:pt x="697916" y="2212850"/>
                  <a:pt x="697916" y="2188496"/>
                </a:cubicBezTo>
                <a:cubicBezTo>
                  <a:pt x="697916" y="2179640"/>
                  <a:pt x="699326" y="2170785"/>
                  <a:pt x="700735" y="2161929"/>
                </a:cubicBezTo>
                <a:cubicBezTo>
                  <a:pt x="703554" y="2153073"/>
                  <a:pt x="706372" y="2144217"/>
                  <a:pt x="709191" y="2135361"/>
                </a:cubicBezTo>
                <a:cubicBezTo>
                  <a:pt x="713419" y="2127612"/>
                  <a:pt x="717647" y="2119864"/>
                  <a:pt x="721875" y="2112115"/>
                </a:cubicBezTo>
                <a:cubicBezTo>
                  <a:pt x="727512" y="2104366"/>
                  <a:pt x="733149" y="2096617"/>
                  <a:pt x="738787" y="2089975"/>
                </a:cubicBezTo>
                <a:cubicBezTo>
                  <a:pt x="741605" y="2086654"/>
                  <a:pt x="744424" y="2084440"/>
                  <a:pt x="747243" y="2082226"/>
                </a:cubicBezTo>
                <a:cubicBezTo>
                  <a:pt x="748652" y="2080012"/>
                  <a:pt x="751471" y="2076691"/>
                  <a:pt x="754289" y="2074477"/>
                </a:cubicBezTo>
                <a:cubicBezTo>
                  <a:pt x="757108" y="2072263"/>
                  <a:pt x="759926" y="2070050"/>
                  <a:pt x="762745" y="2067836"/>
                </a:cubicBezTo>
                <a:cubicBezTo>
                  <a:pt x="765564" y="2065622"/>
                  <a:pt x="768382" y="2063408"/>
                  <a:pt x="771201" y="2061194"/>
                </a:cubicBezTo>
                <a:cubicBezTo>
                  <a:pt x="745833" y="2061194"/>
                  <a:pt x="745833" y="2061194"/>
                  <a:pt x="745833" y="2061194"/>
                </a:cubicBezTo>
                <a:cubicBezTo>
                  <a:pt x="721875" y="2061194"/>
                  <a:pt x="721875" y="2061194"/>
                  <a:pt x="721875" y="2061194"/>
                </a:cubicBezTo>
                <a:cubicBezTo>
                  <a:pt x="346996" y="2061194"/>
                  <a:pt x="346996" y="2061194"/>
                  <a:pt x="346996" y="2061194"/>
                </a:cubicBezTo>
                <a:cubicBezTo>
                  <a:pt x="351224" y="2058980"/>
                  <a:pt x="356861" y="2056766"/>
                  <a:pt x="361089" y="2055659"/>
                </a:cubicBezTo>
                <a:cubicBezTo>
                  <a:pt x="366726" y="2053445"/>
                  <a:pt x="370954" y="2051231"/>
                  <a:pt x="376592" y="2049017"/>
                </a:cubicBezTo>
                <a:cubicBezTo>
                  <a:pt x="380820" y="2047910"/>
                  <a:pt x="386457" y="2045696"/>
                  <a:pt x="392094" y="2043482"/>
                </a:cubicBezTo>
                <a:cubicBezTo>
                  <a:pt x="397731" y="2042375"/>
                  <a:pt x="401959" y="2040161"/>
                  <a:pt x="407597" y="2037947"/>
                </a:cubicBezTo>
                <a:cubicBezTo>
                  <a:pt x="475244" y="2014701"/>
                  <a:pt x="538663" y="1992561"/>
                  <a:pt x="597855" y="1971528"/>
                </a:cubicBezTo>
                <a:cubicBezTo>
                  <a:pt x="658455" y="1950496"/>
                  <a:pt x="714828" y="1930570"/>
                  <a:pt x="765564" y="1912859"/>
                </a:cubicBezTo>
                <a:cubicBezTo>
                  <a:pt x="817708" y="1894040"/>
                  <a:pt x="864216" y="1877435"/>
                  <a:pt x="906496" y="1861938"/>
                </a:cubicBezTo>
                <a:cubicBezTo>
                  <a:pt x="947366" y="1847547"/>
                  <a:pt x="984008" y="1834263"/>
                  <a:pt x="1013604" y="1823193"/>
                </a:cubicBezTo>
                <a:cubicBezTo>
                  <a:pt x="1034744" y="1816551"/>
                  <a:pt x="1053065" y="1807696"/>
                  <a:pt x="1071386" y="1797733"/>
                </a:cubicBezTo>
                <a:cubicBezTo>
                  <a:pt x="1088298" y="1787770"/>
                  <a:pt x="1105209" y="1775593"/>
                  <a:pt x="1120712" y="1763416"/>
                </a:cubicBezTo>
                <a:cubicBezTo>
                  <a:pt x="1136214" y="1751240"/>
                  <a:pt x="1148898" y="1737956"/>
                  <a:pt x="1161582" y="1723565"/>
                </a:cubicBezTo>
                <a:cubicBezTo>
                  <a:pt x="1172857" y="1709175"/>
                  <a:pt x="1184131" y="1693677"/>
                  <a:pt x="1192587" y="1677072"/>
                </a:cubicBezTo>
                <a:cubicBezTo>
                  <a:pt x="1198225" y="1667109"/>
                  <a:pt x="1202452" y="1656040"/>
                  <a:pt x="1206680" y="1646077"/>
                </a:cubicBezTo>
                <a:cubicBezTo>
                  <a:pt x="1210908" y="1635007"/>
                  <a:pt x="1213727" y="1623937"/>
                  <a:pt x="1215136" y="1613974"/>
                </a:cubicBezTo>
                <a:cubicBezTo>
                  <a:pt x="1216546" y="1604012"/>
                  <a:pt x="1217955" y="1594049"/>
                  <a:pt x="1216546" y="1585193"/>
                </a:cubicBezTo>
                <a:cubicBezTo>
                  <a:pt x="1215136" y="1576337"/>
                  <a:pt x="1212318" y="1567481"/>
                  <a:pt x="1206680" y="1559732"/>
                </a:cubicBezTo>
                <a:cubicBezTo>
                  <a:pt x="1193997" y="1542021"/>
                  <a:pt x="1175675" y="1515453"/>
                  <a:pt x="1155945" y="1485565"/>
                </a:cubicBezTo>
                <a:cubicBezTo>
                  <a:pt x="1134805" y="1455676"/>
                  <a:pt x="1110847" y="1421360"/>
                  <a:pt x="1089707" y="1389258"/>
                </a:cubicBezTo>
                <a:cubicBezTo>
                  <a:pt x="1067158" y="1358262"/>
                  <a:pt x="1047427" y="1327267"/>
                  <a:pt x="1031925" y="1305127"/>
                </a:cubicBezTo>
                <a:cubicBezTo>
                  <a:pt x="1016422" y="1281881"/>
                  <a:pt x="1005148" y="1266383"/>
                  <a:pt x="1003739" y="1264169"/>
                </a:cubicBezTo>
                <a:cubicBezTo>
                  <a:pt x="1003739" y="1264169"/>
                  <a:pt x="1000920" y="1265276"/>
                  <a:pt x="998101" y="1266383"/>
                </a:cubicBezTo>
                <a:cubicBezTo>
                  <a:pt x="993873" y="1268597"/>
                  <a:pt x="989645" y="1269704"/>
                  <a:pt x="984008" y="1271918"/>
                </a:cubicBezTo>
                <a:cubicBezTo>
                  <a:pt x="978371" y="1273025"/>
                  <a:pt x="972734" y="1275239"/>
                  <a:pt x="965687" y="1276346"/>
                </a:cubicBezTo>
                <a:cubicBezTo>
                  <a:pt x="958640" y="1277453"/>
                  <a:pt x="951594" y="1278560"/>
                  <a:pt x="943138" y="1278560"/>
                </a:cubicBezTo>
                <a:cubicBezTo>
                  <a:pt x="937501" y="1278560"/>
                  <a:pt x="930454" y="1278560"/>
                  <a:pt x="924817" y="1276346"/>
                </a:cubicBezTo>
                <a:cubicBezTo>
                  <a:pt x="919179" y="1274132"/>
                  <a:pt x="913542" y="1271918"/>
                  <a:pt x="907905" y="1267490"/>
                </a:cubicBezTo>
                <a:cubicBezTo>
                  <a:pt x="903677" y="1264169"/>
                  <a:pt x="898040" y="1258634"/>
                  <a:pt x="895221" y="1251992"/>
                </a:cubicBezTo>
                <a:cubicBezTo>
                  <a:pt x="892402" y="1244244"/>
                  <a:pt x="889584" y="1236495"/>
                  <a:pt x="889584" y="1225425"/>
                </a:cubicBezTo>
                <a:cubicBezTo>
                  <a:pt x="886765" y="1203285"/>
                  <a:pt x="881128" y="1183360"/>
                  <a:pt x="874081" y="1164541"/>
                </a:cubicBezTo>
                <a:cubicBezTo>
                  <a:pt x="865625" y="1145723"/>
                  <a:pt x="855760" y="1129118"/>
                  <a:pt x="847304" y="1112513"/>
                </a:cubicBezTo>
                <a:cubicBezTo>
                  <a:pt x="837439" y="1095908"/>
                  <a:pt x="828983" y="1080411"/>
                  <a:pt x="823346" y="1063806"/>
                </a:cubicBezTo>
                <a:cubicBezTo>
                  <a:pt x="817708" y="1048308"/>
                  <a:pt x="814890" y="1031704"/>
                  <a:pt x="817708" y="1013992"/>
                </a:cubicBezTo>
                <a:cubicBezTo>
                  <a:pt x="819118" y="1000708"/>
                  <a:pt x="821936" y="987425"/>
                  <a:pt x="826164" y="975248"/>
                </a:cubicBezTo>
                <a:cubicBezTo>
                  <a:pt x="828983" y="963071"/>
                  <a:pt x="834620" y="950894"/>
                  <a:pt x="840258" y="942038"/>
                </a:cubicBezTo>
                <a:cubicBezTo>
                  <a:pt x="845895" y="932076"/>
                  <a:pt x="852941" y="924327"/>
                  <a:pt x="861397" y="918792"/>
                </a:cubicBezTo>
                <a:cubicBezTo>
                  <a:pt x="869853" y="913257"/>
                  <a:pt x="878309" y="909936"/>
                  <a:pt x="886765" y="909936"/>
                </a:cubicBezTo>
                <a:cubicBezTo>
                  <a:pt x="889584" y="909936"/>
                  <a:pt x="892402" y="909936"/>
                  <a:pt x="895221" y="909936"/>
                </a:cubicBezTo>
                <a:cubicBezTo>
                  <a:pt x="898040" y="911043"/>
                  <a:pt x="902268" y="912150"/>
                  <a:pt x="905086" y="913257"/>
                </a:cubicBezTo>
                <a:cubicBezTo>
                  <a:pt x="907905" y="914364"/>
                  <a:pt x="910724" y="915471"/>
                  <a:pt x="913542" y="917685"/>
                </a:cubicBezTo>
                <a:cubicBezTo>
                  <a:pt x="917770" y="919899"/>
                  <a:pt x="920589" y="922113"/>
                  <a:pt x="923407" y="924327"/>
                </a:cubicBezTo>
                <a:cubicBezTo>
                  <a:pt x="929045" y="928755"/>
                  <a:pt x="934682" y="932076"/>
                  <a:pt x="938910" y="936504"/>
                </a:cubicBezTo>
                <a:cubicBezTo>
                  <a:pt x="944547" y="940932"/>
                  <a:pt x="948775" y="944252"/>
                  <a:pt x="954412" y="948680"/>
                </a:cubicBezTo>
                <a:cubicBezTo>
                  <a:pt x="958640" y="952001"/>
                  <a:pt x="964278" y="955322"/>
                  <a:pt x="968506" y="959750"/>
                </a:cubicBezTo>
                <a:cubicBezTo>
                  <a:pt x="972734" y="963071"/>
                  <a:pt x="976961" y="966392"/>
                  <a:pt x="981189" y="968606"/>
                </a:cubicBezTo>
                <a:cubicBezTo>
                  <a:pt x="967096" y="957536"/>
                  <a:pt x="938910" y="892224"/>
                  <a:pt x="921998" y="800345"/>
                </a:cubicBezTo>
                <a:cubicBezTo>
                  <a:pt x="905086" y="708466"/>
                  <a:pt x="899449" y="590019"/>
                  <a:pt x="930454" y="472680"/>
                </a:cubicBezTo>
                <a:cubicBezTo>
                  <a:pt x="961459" y="355340"/>
                  <a:pt x="1027697" y="239107"/>
                  <a:pt x="1155945" y="150549"/>
                </a:cubicBezTo>
                <a:cubicBezTo>
                  <a:pt x="1251074" y="84961"/>
                  <a:pt x="1380291" y="34939"/>
                  <a:pt x="1554892" y="12627"/>
                </a:cubicBezTo>
                <a:lnTo>
                  <a:pt x="1735453" y="63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98150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 hasCustomPrompt="1"/>
          </p:nvPr>
        </p:nvSpPr>
        <p:spPr>
          <a:xfrm>
            <a:off x="-721" y="3303557"/>
            <a:ext cx="1881995" cy="1839719"/>
          </a:xfrm>
          <a:custGeom>
            <a:avLst/>
            <a:gdLst>
              <a:gd name="connsiteX0" fmla="*/ 629301 w 1881995"/>
              <a:gd name="connsiteY0" fmla="*/ 0 h 1839719"/>
              <a:gd name="connsiteX1" fmla="*/ 1881995 w 1881995"/>
              <a:gd name="connsiteY1" fmla="*/ 1252693 h 1839719"/>
              <a:gd name="connsiteX2" fmla="*/ 1294968 w 1881995"/>
              <a:gd name="connsiteY2" fmla="*/ 1839719 h 1839719"/>
              <a:gd name="connsiteX3" fmla="*/ 0 w 1881995"/>
              <a:gd name="connsiteY3" fmla="*/ 1839719 h 1839719"/>
              <a:gd name="connsiteX4" fmla="*/ 0 w 1881995"/>
              <a:gd name="connsiteY4" fmla="*/ 629301 h 183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1995" h="1839719">
                <a:moveTo>
                  <a:pt x="629301" y="0"/>
                </a:moveTo>
                <a:lnTo>
                  <a:pt x="1881995" y="1252693"/>
                </a:lnTo>
                <a:lnTo>
                  <a:pt x="1294968" y="1839719"/>
                </a:lnTo>
                <a:lnTo>
                  <a:pt x="0" y="1839719"/>
                </a:lnTo>
                <a:lnTo>
                  <a:pt x="0" y="62930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9" hasCustomPrompt="1"/>
          </p:nvPr>
        </p:nvSpPr>
        <p:spPr>
          <a:xfrm>
            <a:off x="6361599" y="1257042"/>
            <a:ext cx="2782401" cy="3676699"/>
          </a:xfrm>
          <a:custGeom>
            <a:avLst/>
            <a:gdLst>
              <a:gd name="connsiteX0" fmla="*/ 1838352 w 2782401"/>
              <a:gd name="connsiteY0" fmla="*/ 0 h 3676699"/>
              <a:gd name="connsiteX1" fmla="*/ 2782401 w 2782401"/>
              <a:gd name="connsiteY1" fmla="*/ 944049 h 3676699"/>
              <a:gd name="connsiteX2" fmla="*/ 2782401 w 2782401"/>
              <a:gd name="connsiteY2" fmla="*/ 2732651 h 3676699"/>
              <a:gd name="connsiteX3" fmla="*/ 1838352 w 2782401"/>
              <a:gd name="connsiteY3" fmla="*/ 3676699 h 3676699"/>
              <a:gd name="connsiteX4" fmla="*/ 0 w 2782401"/>
              <a:gd name="connsiteY4" fmla="*/ 1838350 h 367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2401" h="3676699">
                <a:moveTo>
                  <a:pt x="1838352" y="0"/>
                </a:moveTo>
                <a:lnTo>
                  <a:pt x="2782401" y="944049"/>
                </a:lnTo>
                <a:lnTo>
                  <a:pt x="2782401" y="2732651"/>
                </a:lnTo>
                <a:lnTo>
                  <a:pt x="1838352" y="3676699"/>
                </a:lnTo>
                <a:lnTo>
                  <a:pt x="0" y="1838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8175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3" hasCustomPrompt="1"/>
          </p:nvPr>
        </p:nvSpPr>
        <p:spPr>
          <a:xfrm rot="1109790">
            <a:off x="288804" y="3052746"/>
            <a:ext cx="2014585" cy="1356157"/>
          </a:xfrm>
          <a:custGeom>
            <a:avLst/>
            <a:gdLst>
              <a:gd name="connsiteX0" fmla="*/ 0 w 2014585"/>
              <a:gd name="connsiteY0" fmla="*/ 118473 h 1356157"/>
              <a:gd name="connsiteX1" fmla="*/ 1938961 w 2014585"/>
              <a:gd name="connsiteY1" fmla="*/ 0 h 1356157"/>
              <a:gd name="connsiteX2" fmla="*/ 2014585 w 2014585"/>
              <a:gd name="connsiteY2" fmla="*/ 1237684 h 1356157"/>
              <a:gd name="connsiteX3" fmla="*/ 75624 w 2014585"/>
              <a:gd name="connsiteY3" fmla="*/ 1356157 h 135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585" h="1356157">
                <a:moveTo>
                  <a:pt x="0" y="118473"/>
                </a:moveTo>
                <a:lnTo>
                  <a:pt x="1938961" y="0"/>
                </a:lnTo>
                <a:lnTo>
                  <a:pt x="2014585" y="1237684"/>
                </a:lnTo>
                <a:lnTo>
                  <a:pt x="75624" y="135615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14" hasCustomPrompt="1"/>
          </p:nvPr>
        </p:nvSpPr>
        <p:spPr>
          <a:xfrm rot="20217248">
            <a:off x="2331794" y="1653435"/>
            <a:ext cx="2097011" cy="1499681"/>
          </a:xfrm>
          <a:custGeom>
            <a:avLst/>
            <a:gdLst>
              <a:gd name="connsiteX0" fmla="*/ 2097011 w 2097011"/>
              <a:gd name="connsiteY0" fmla="*/ 271895 h 1499681"/>
              <a:gd name="connsiteX1" fmla="*/ 1923455 w 2097011"/>
              <a:gd name="connsiteY1" fmla="*/ 1499681 h 1499681"/>
              <a:gd name="connsiteX2" fmla="*/ 0 w 2097011"/>
              <a:gd name="connsiteY2" fmla="*/ 1227786 h 1499681"/>
              <a:gd name="connsiteX3" fmla="*/ 173556 w 2097011"/>
              <a:gd name="connsiteY3" fmla="*/ 0 h 149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11" h="1499681">
                <a:moveTo>
                  <a:pt x="2097011" y="271895"/>
                </a:moveTo>
                <a:lnTo>
                  <a:pt x="1923455" y="1499681"/>
                </a:lnTo>
                <a:lnTo>
                  <a:pt x="0" y="1227786"/>
                </a:lnTo>
                <a:lnTo>
                  <a:pt x="173556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5" hasCustomPrompt="1"/>
          </p:nvPr>
        </p:nvSpPr>
        <p:spPr>
          <a:xfrm rot="1800000">
            <a:off x="4313813" y="3042177"/>
            <a:ext cx="1942577" cy="1239992"/>
          </a:xfrm>
          <a:custGeom>
            <a:avLst/>
            <a:gdLst>
              <a:gd name="connsiteX0" fmla="*/ 0 w 1942577"/>
              <a:gd name="connsiteY0" fmla="*/ 0 h 1239992"/>
              <a:gd name="connsiteX1" fmla="*/ 1942577 w 1942577"/>
              <a:gd name="connsiteY1" fmla="*/ 0 h 1239992"/>
              <a:gd name="connsiteX2" fmla="*/ 1942577 w 1942577"/>
              <a:gd name="connsiteY2" fmla="*/ 1239992 h 1239992"/>
              <a:gd name="connsiteX3" fmla="*/ 0 w 1942577"/>
              <a:gd name="connsiteY3" fmla="*/ 1239992 h 12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2">
                <a:moveTo>
                  <a:pt x="0" y="0"/>
                </a:moveTo>
                <a:lnTo>
                  <a:pt x="1942577" y="0"/>
                </a:lnTo>
                <a:lnTo>
                  <a:pt x="1942577" y="1239992"/>
                </a:lnTo>
                <a:lnTo>
                  <a:pt x="0" y="12399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6" hasCustomPrompt="1"/>
          </p:nvPr>
        </p:nvSpPr>
        <p:spPr>
          <a:xfrm rot="20700000">
            <a:off x="6565146" y="1783279"/>
            <a:ext cx="1942577" cy="1239993"/>
          </a:xfrm>
          <a:custGeom>
            <a:avLst/>
            <a:gdLst>
              <a:gd name="connsiteX0" fmla="*/ 1942577 w 1942577"/>
              <a:gd name="connsiteY0" fmla="*/ 0 h 1239993"/>
              <a:gd name="connsiteX1" fmla="*/ 1942577 w 1942577"/>
              <a:gd name="connsiteY1" fmla="*/ 1239993 h 1239993"/>
              <a:gd name="connsiteX2" fmla="*/ 0 w 1942577"/>
              <a:gd name="connsiteY2" fmla="*/ 1239992 h 1239993"/>
              <a:gd name="connsiteX3" fmla="*/ 0 w 1942577"/>
              <a:gd name="connsiteY3" fmla="*/ 0 h 1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3">
                <a:moveTo>
                  <a:pt x="1942577" y="0"/>
                </a:moveTo>
                <a:lnTo>
                  <a:pt x="1942577" y="1239993"/>
                </a:lnTo>
                <a:lnTo>
                  <a:pt x="0" y="12399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959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81000" y="2507364"/>
            <a:ext cx="2819400" cy="2274186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2247900" y="158115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3048000" y="289554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273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5061283" y="3454488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4151963" y="2001476"/>
            <a:ext cx="212852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6013783" y="125222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844363" y="256661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5351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2666428" y="2876550"/>
            <a:ext cx="3810000" cy="1917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471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/>
          <p:cNvSpPr>
            <a:spLocks noGrp="1"/>
          </p:cNvSpPr>
          <p:nvPr>
            <p:ph type="pic" sz="quarter" idx="12" hasCustomPrompt="1"/>
          </p:nvPr>
        </p:nvSpPr>
        <p:spPr>
          <a:xfrm>
            <a:off x="381000" y="2188846"/>
            <a:ext cx="2286000" cy="1475104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39232" y="2345821"/>
            <a:ext cx="5208208" cy="2661788"/>
          </a:xfrm>
          <a:custGeom>
            <a:avLst/>
            <a:gdLst>
              <a:gd name="connsiteX0" fmla="*/ 0 w 5208208"/>
              <a:gd name="connsiteY0" fmla="*/ 0 h 2661788"/>
              <a:gd name="connsiteX1" fmla="*/ 5208208 w 5208208"/>
              <a:gd name="connsiteY1" fmla="*/ 0 h 2661788"/>
              <a:gd name="connsiteX2" fmla="*/ 5208208 w 5208208"/>
              <a:gd name="connsiteY2" fmla="*/ 2617229 h 2661788"/>
              <a:gd name="connsiteX3" fmla="*/ 5161906 w 5208208"/>
              <a:gd name="connsiteY3" fmla="*/ 2661788 h 2661788"/>
              <a:gd name="connsiteX4" fmla="*/ 3804458 w 5208208"/>
              <a:gd name="connsiteY4" fmla="*/ 2661788 h 2661788"/>
              <a:gd name="connsiteX5" fmla="*/ 1184878 w 5208208"/>
              <a:gd name="connsiteY5" fmla="*/ 2661788 h 2661788"/>
              <a:gd name="connsiteX6" fmla="*/ 46302 w 5208208"/>
              <a:gd name="connsiteY6" fmla="*/ 2661788 h 2661788"/>
              <a:gd name="connsiteX7" fmla="*/ 0 w 5208208"/>
              <a:gd name="connsiteY7" fmla="*/ 2617229 h 266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08208" h="2661788">
                <a:moveTo>
                  <a:pt x="0" y="0"/>
                </a:moveTo>
                <a:lnTo>
                  <a:pt x="5208208" y="0"/>
                </a:lnTo>
                <a:lnTo>
                  <a:pt x="5208208" y="2617229"/>
                </a:lnTo>
                <a:cubicBezTo>
                  <a:pt x="5208208" y="2641839"/>
                  <a:pt x="5187478" y="2661788"/>
                  <a:pt x="5161906" y="2661788"/>
                </a:cubicBezTo>
                <a:lnTo>
                  <a:pt x="3804458" y="2661788"/>
                </a:lnTo>
                <a:lnTo>
                  <a:pt x="1184878" y="2661788"/>
                </a:lnTo>
                <a:lnTo>
                  <a:pt x="46302" y="2661788"/>
                </a:lnTo>
                <a:cubicBezTo>
                  <a:pt x="20730" y="2661788"/>
                  <a:pt x="0" y="2641839"/>
                  <a:pt x="0" y="2617229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txBody>
          <a:bodyPr wrap="square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3" hasCustomPrompt="1"/>
          </p:nvPr>
        </p:nvSpPr>
        <p:spPr>
          <a:xfrm>
            <a:off x="6477000" y="3332733"/>
            <a:ext cx="2667000" cy="1674877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4860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77305" y="1548611"/>
            <a:ext cx="3072828" cy="3072828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tIns="91440" bIns="1005840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5135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0813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0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18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13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2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11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2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2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3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0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0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4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30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7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8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9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0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1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8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9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0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1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2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3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4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5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7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8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9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0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1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2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3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4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5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6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8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9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0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1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2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3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4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5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6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7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8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9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0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1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2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3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4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5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6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7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8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9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0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1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2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3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0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6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9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919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818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1" name="Group 190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2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2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3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4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4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7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98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299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1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5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79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0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1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2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3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6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2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4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98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0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1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99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67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6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369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0274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04756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ctangle 19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5" name="Group 194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  <a:effectLst/>
        </p:grpSpPr>
        <p:grpSp>
          <p:nvGrpSpPr>
            <p:cNvPr id="196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8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9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6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6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8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3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9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200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2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4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5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3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2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9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9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9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1284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381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381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090750" y="1449475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6096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6096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090750" y="3268950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3192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3" name="Group 192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4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6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7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8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4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0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2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3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708015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708015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957477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7206938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7206938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957477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39703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75508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35" hasCustomPrompt="1"/>
          </p:nvPr>
        </p:nvSpPr>
        <p:spPr>
          <a:xfrm>
            <a:off x="2881768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5008451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43" hasCustomPrompt="1"/>
          </p:nvPr>
        </p:nvSpPr>
        <p:spPr>
          <a:xfrm>
            <a:off x="713513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44" hasCustomPrompt="1"/>
          </p:nvPr>
        </p:nvSpPr>
        <p:spPr>
          <a:xfrm>
            <a:off x="75508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45" hasCustomPrompt="1"/>
          </p:nvPr>
        </p:nvSpPr>
        <p:spPr>
          <a:xfrm>
            <a:off x="2881768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46" hasCustomPrompt="1"/>
          </p:nvPr>
        </p:nvSpPr>
        <p:spPr>
          <a:xfrm>
            <a:off x="5008451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47" hasCustomPrompt="1"/>
          </p:nvPr>
        </p:nvSpPr>
        <p:spPr>
          <a:xfrm>
            <a:off x="713513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Image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63442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4571999" y="1420179"/>
            <a:ext cx="4572001" cy="3352800"/>
          </a:xfrm>
          <a:custGeom>
            <a:avLst/>
            <a:gdLst>
              <a:gd name="connsiteX0" fmla="*/ 0 w 4572001"/>
              <a:gd name="connsiteY0" fmla="*/ 0 h 3352800"/>
              <a:gd name="connsiteX1" fmla="*/ 4572001 w 4572001"/>
              <a:gd name="connsiteY1" fmla="*/ 0 h 3352800"/>
              <a:gd name="connsiteX2" fmla="*/ 4572001 w 4572001"/>
              <a:gd name="connsiteY2" fmla="*/ 3352800 h 3352800"/>
              <a:gd name="connsiteX3" fmla="*/ 0 w 4572001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3352800">
                <a:moveTo>
                  <a:pt x="0" y="0"/>
                </a:moveTo>
                <a:lnTo>
                  <a:pt x="4572001" y="0"/>
                </a:lnTo>
                <a:lnTo>
                  <a:pt x="4572001" y="3352800"/>
                </a:lnTo>
                <a:lnTo>
                  <a:pt x="0" y="3352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835363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883821"/>
            <a:ext cx="8368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341314"/>
            <a:ext cx="8368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7778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8675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35001"/>
            <a:ext cx="9144000" cy="387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38766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-1" y="-3"/>
            <a:ext cx="9144000" cy="5143502"/>
          </a:xfrm>
          <a:custGeom>
            <a:avLst/>
            <a:gdLst>
              <a:gd name="connsiteX0" fmla="*/ 4572000 w 9144000"/>
              <a:gd name="connsiteY0" fmla="*/ 880112 h 5143502"/>
              <a:gd name="connsiteX1" fmla="*/ 7124353 w 9144000"/>
              <a:gd name="connsiteY1" fmla="*/ 5143502 h 5143502"/>
              <a:gd name="connsiteX2" fmla="*/ 2019647 w 9144000"/>
              <a:gd name="connsiteY2" fmla="*/ 5143502 h 5143502"/>
              <a:gd name="connsiteX3" fmla="*/ 7086600 w 9144000"/>
              <a:gd name="connsiteY3" fmla="*/ 0 h 5143502"/>
              <a:gd name="connsiteX4" fmla="*/ 9144000 w 9144000"/>
              <a:gd name="connsiteY4" fmla="*/ 0 h 5143502"/>
              <a:gd name="connsiteX5" fmla="*/ 9144000 w 9144000"/>
              <a:gd name="connsiteY5" fmla="*/ 1999674 h 5143502"/>
              <a:gd name="connsiteX6" fmla="*/ 9144000 w 9144000"/>
              <a:gd name="connsiteY6" fmla="*/ 2343151 h 5143502"/>
              <a:gd name="connsiteX7" fmla="*/ 9144000 w 9144000"/>
              <a:gd name="connsiteY7" fmla="*/ 5143502 h 5143502"/>
              <a:gd name="connsiteX8" fmla="*/ 7315157 w 9144000"/>
              <a:gd name="connsiteY8" fmla="*/ 5143502 h 5143502"/>
              <a:gd name="connsiteX9" fmla="*/ 4572000 w 9144000"/>
              <a:gd name="connsiteY9" fmla="*/ 546184 h 5143502"/>
              <a:gd name="connsiteX10" fmla="*/ 1828844 w 9144000"/>
              <a:gd name="connsiteY10" fmla="*/ 5143502 h 5143502"/>
              <a:gd name="connsiteX11" fmla="*/ 1 w 9144000"/>
              <a:gd name="connsiteY11" fmla="*/ 5143502 h 5143502"/>
              <a:gd name="connsiteX12" fmla="*/ 1 w 9144000"/>
              <a:gd name="connsiteY12" fmla="*/ 2343153 h 5143502"/>
              <a:gd name="connsiteX13" fmla="*/ 0 w 9144000"/>
              <a:gd name="connsiteY13" fmla="*/ 2343153 h 5143502"/>
              <a:gd name="connsiteX14" fmla="*/ 0 w 9144000"/>
              <a:gd name="connsiteY14" fmla="*/ 2 h 5143502"/>
              <a:gd name="connsiteX15" fmla="*/ 1193178 w 9144000"/>
              <a:gd name="connsiteY15" fmla="*/ 2 h 5143502"/>
              <a:gd name="connsiteX16" fmla="*/ 1193178 w 9144000"/>
              <a:gd name="connsiteY16" fmla="*/ 1 h 5143502"/>
              <a:gd name="connsiteX17" fmla="*/ 4246100 w 9144000"/>
              <a:gd name="connsiteY17" fmla="*/ 1 h 5143502"/>
              <a:gd name="connsiteX18" fmla="*/ 7086600 w 9144000"/>
              <a:gd name="connsiteY18" fmla="*/ 1 h 51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144000" h="5143502">
                <a:moveTo>
                  <a:pt x="4572000" y="880112"/>
                </a:moveTo>
                <a:lnTo>
                  <a:pt x="7124353" y="5143502"/>
                </a:lnTo>
                <a:lnTo>
                  <a:pt x="2019647" y="5143502"/>
                </a:lnTo>
                <a:close/>
                <a:moveTo>
                  <a:pt x="7086600" y="0"/>
                </a:moveTo>
                <a:lnTo>
                  <a:pt x="9144000" y="0"/>
                </a:lnTo>
                <a:lnTo>
                  <a:pt x="9144000" y="1999674"/>
                </a:lnTo>
                <a:lnTo>
                  <a:pt x="9144000" y="2343151"/>
                </a:lnTo>
                <a:lnTo>
                  <a:pt x="9144000" y="5143502"/>
                </a:lnTo>
                <a:lnTo>
                  <a:pt x="7315157" y="5143502"/>
                </a:lnTo>
                <a:lnTo>
                  <a:pt x="4572000" y="546184"/>
                </a:lnTo>
                <a:lnTo>
                  <a:pt x="1828844" y="5143502"/>
                </a:lnTo>
                <a:lnTo>
                  <a:pt x="1" y="5143502"/>
                </a:lnTo>
                <a:lnTo>
                  <a:pt x="1" y="2343153"/>
                </a:lnTo>
                <a:lnTo>
                  <a:pt x="0" y="2343153"/>
                </a:lnTo>
                <a:lnTo>
                  <a:pt x="0" y="2"/>
                </a:lnTo>
                <a:lnTo>
                  <a:pt x="1193178" y="2"/>
                </a:lnTo>
                <a:lnTo>
                  <a:pt x="1193178" y="1"/>
                </a:lnTo>
                <a:lnTo>
                  <a:pt x="4246100" y="1"/>
                </a:lnTo>
                <a:lnTo>
                  <a:pt x="7086600" y="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1004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685800" y="898981"/>
            <a:ext cx="3345544" cy="334554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bIns="91440" anchor="b"/>
          <a:lstStyle>
            <a:lvl1pPr algn="ctr" rtl="0">
              <a:buNone/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8574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4894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365760" anchor="b"/>
          <a:lstStyle>
            <a:lvl1pPr marL="0" indent="0" algn="ctr">
              <a:buFontTx/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8692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5631" y="1385888"/>
            <a:ext cx="3794895" cy="340995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1985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4686300" y="1400175"/>
            <a:ext cx="4063063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81000" y="1400175"/>
            <a:ext cx="4064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0473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1" hasCustomPrompt="1"/>
          </p:nvPr>
        </p:nvSpPr>
        <p:spPr>
          <a:xfrm>
            <a:off x="387819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2479910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6664091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2378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80999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203105" y="1400175"/>
            <a:ext cx="2724151" cy="1690687"/>
          </a:xfrm>
          <a:custGeom>
            <a:avLst/>
            <a:gdLst>
              <a:gd name="connsiteX0" fmla="*/ 0 w 2764956"/>
              <a:gd name="connsiteY0" fmla="*/ 0 h 1690687"/>
              <a:gd name="connsiteX1" fmla="*/ 2764956 w 2764956"/>
              <a:gd name="connsiteY1" fmla="*/ 0 h 1690687"/>
              <a:gd name="connsiteX2" fmla="*/ 2764956 w 2764956"/>
              <a:gd name="connsiteY2" fmla="*/ 1690687 h 1690687"/>
              <a:gd name="connsiteX3" fmla="*/ 0 w 2764956"/>
              <a:gd name="connsiteY3" fmla="*/ 1690687 h 169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56" h="1690687">
                <a:moveTo>
                  <a:pt x="0" y="0"/>
                </a:moveTo>
                <a:lnTo>
                  <a:pt x="2764956" y="0"/>
                </a:lnTo>
                <a:lnTo>
                  <a:pt x="2764956" y="1690687"/>
                </a:lnTo>
                <a:lnTo>
                  <a:pt x="0" y="16906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082362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19675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3809998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5932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4234" r:id="rId2"/>
    <p:sldLayoutId id="2147483959" r:id="rId3"/>
    <p:sldLayoutId id="2147484180" r:id="rId4"/>
    <p:sldLayoutId id="2147484181" r:id="rId5"/>
    <p:sldLayoutId id="2147484096" r:id="rId6"/>
    <p:sldLayoutId id="2147484184" r:id="rId7"/>
    <p:sldLayoutId id="2147484122" r:id="rId8"/>
    <p:sldLayoutId id="2147484176" r:id="rId9"/>
    <p:sldLayoutId id="2147484175" r:id="rId10"/>
    <p:sldLayoutId id="2147484182" r:id="rId11"/>
    <p:sldLayoutId id="2147484183" r:id="rId12"/>
    <p:sldLayoutId id="2147484194" r:id="rId13"/>
    <p:sldLayoutId id="2147484237" r:id="rId14"/>
    <p:sldLayoutId id="2147484258" r:id="rId15"/>
    <p:sldLayoutId id="2147484238" r:id="rId16"/>
    <p:sldLayoutId id="2147484195" r:id="rId17"/>
    <p:sldLayoutId id="2147484196" r:id="rId18"/>
    <p:sldLayoutId id="2147484197" r:id="rId19"/>
    <p:sldLayoutId id="2147484239" r:id="rId20"/>
    <p:sldLayoutId id="2147484235" r:id="rId21"/>
    <p:sldLayoutId id="2147484198" r:id="rId22"/>
    <p:sldLayoutId id="2147484214" r:id="rId23"/>
    <p:sldLayoutId id="2147484199" r:id="rId24"/>
    <p:sldLayoutId id="2147484200" r:id="rId25"/>
    <p:sldLayoutId id="2147484201" r:id="rId26"/>
    <p:sldLayoutId id="2147484206" r:id="rId27"/>
    <p:sldLayoutId id="2147484202" r:id="rId28"/>
    <p:sldLayoutId id="2147484222" r:id="rId29"/>
    <p:sldLayoutId id="2147484204" r:id="rId30"/>
    <p:sldLayoutId id="2147484205" r:id="rId31"/>
    <p:sldLayoutId id="2147484207" r:id="rId32"/>
    <p:sldLayoutId id="2147484208" r:id="rId33"/>
    <p:sldLayoutId id="2147484233" r:id="rId34"/>
    <p:sldLayoutId id="2147484212" r:id="rId35"/>
    <p:sldLayoutId id="2147484213" r:id="rId36"/>
    <p:sldLayoutId id="2147484215" r:id="rId37"/>
    <p:sldLayoutId id="2147484216" r:id="rId38"/>
    <p:sldLayoutId id="2147484217" r:id="rId39"/>
    <p:sldLayoutId id="2147484243" r:id="rId40"/>
    <p:sldLayoutId id="2147484218" r:id="rId41"/>
    <p:sldLayoutId id="2147484232" r:id="rId42"/>
    <p:sldLayoutId id="2147484219" r:id="rId43"/>
    <p:sldLayoutId id="2147484231" r:id="rId44"/>
    <p:sldLayoutId id="2147484221" r:id="rId45"/>
    <p:sldLayoutId id="2147484230" r:id="rId46"/>
    <p:sldLayoutId id="2147484220" r:id="rId47"/>
    <p:sldLayoutId id="2147484105" r:id="rId48"/>
    <p:sldLayoutId id="2147484106" r:id="rId49"/>
    <p:sldLayoutId id="2147484223" r:id="rId50"/>
    <p:sldLayoutId id="2147484225" r:id="rId51"/>
    <p:sldLayoutId id="2147484224" r:id="rId52"/>
    <p:sldLayoutId id="2147484227" r:id="rId53"/>
    <p:sldLayoutId id="2147484236" r:id="rId54"/>
    <p:sldLayoutId id="2147484240" r:id="rId55"/>
    <p:sldLayoutId id="2147484260" r:id="rId56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/>
          <p:cNvSpPr/>
          <p:nvPr/>
        </p:nvSpPr>
        <p:spPr bwMode="auto">
          <a:xfrm rot="5400000">
            <a:off x="166461" y="155275"/>
            <a:ext cx="914400" cy="914400"/>
          </a:xfrm>
          <a:prstGeom prst="rtTriangl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5" name="Right Triangle 14"/>
          <p:cNvSpPr/>
          <p:nvPr/>
        </p:nvSpPr>
        <p:spPr bwMode="auto">
          <a:xfrm rot="16200000">
            <a:off x="8001000" y="4073826"/>
            <a:ext cx="914400" cy="914400"/>
          </a:xfrm>
          <a:prstGeom prst="rtTriangl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80861" y="155275"/>
            <a:ext cx="7876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бюджетное дошкольное учреждение «Детский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сад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№23»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139" y="2080005"/>
            <a:ext cx="7174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Отчёт по итогам проектной деятельности по теме: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«КАША – СИЛА НАША»</a:t>
            </a:r>
            <a:endParaRPr lang="ru-RU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102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Науменко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Т.А.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средней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группы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8423787" y="4425565"/>
            <a:ext cx="533400" cy="425154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3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>
          <a:xfrm>
            <a:off x="53975" y="873425"/>
            <a:ext cx="2053771" cy="2053769"/>
          </a:xfrm>
        </p:spPr>
      </p:pic>
    </p:spTree>
    <p:extLst>
      <p:ext uri="{BB962C8B-B14F-4D97-AF65-F5344CB8AC3E}">
        <p14:creationId xmlns="" xmlns:p14="http://schemas.microsoft.com/office/powerpoint/2010/main" val="3846071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проекта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Parallelogram 11"/>
          <p:cNvSpPr/>
          <p:nvPr/>
        </p:nvSpPr>
        <p:spPr bwMode="auto">
          <a:xfrm>
            <a:off x="3124200" y="1657350"/>
            <a:ext cx="5410200" cy="507603"/>
          </a:xfrm>
          <a:prstGeom prst="parallelogram">
            <a:avLst>
              <a:gd name="adj" fmla="val 7388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Подготовительный этап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arallelogram 13"/>
          <p:cNvSpPr/>
          <p:nvPr/>
        </p:nvSpPr>
        <p:spPr bwMode="auto">
          <a:xfrm>
            <a:off x="762000" y="3385343"/>
            <a:ext cx="5410200" cy="507603"/>
          </a:xfrm>
          <a:prstGeom prst="parallelogram">
            <a:avLst>
              <a:gd name="adj" fmla="val 7388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arallelogram 15"/>
          <p:cNvSpPr/>
          <p:nvPr/>
        </p:nvSpPr>
        <p:spPr bwMode="auto">
          <a:xfrm>
            <a:off x="2057400" y="2479873"/>
            <a:ext cx="4876800" cy="507603"/>
          </a:xfrm>
          <a:prstGeom prst="parallelogram">
            <a:avLst>
              <a:gd name="adj" fmla="val 7388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Основной этап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57803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Inhaltsplatzhalter 4"/>
          <p:cNvSpPr txBox="1">
            <a:spLocks/>
          </p:cNvSpPr>
          <p:nvPr/>
        </p:nvSpPr>
        <p:spPr>
          <a:xfrm>
            <a:off x="1752600" y="191992"/>
            <a:ext cx="5943600" cy="553998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Roboto" panose="02000000000000000000" pitchFamily="2" charset="0"/>
                <a:cs typeface="Arial" pitchFamily="34" charset="0"/>
              </a:rPr>
              <a:t>Подготовительный этап</a:t>
            </a:r>
            <a:endParaRPr lang="en-US" sz="3600" b="1" dirty="0">
              <a:solidFill>
                <a:srgbClr val="002060"/>
              </a:solidFill>
              <a:latin typeface="Arial" pitchFamily="34" charset="0"/>
              <a:ea typeface="Roboto" panose="02000000000000000000" pitchFamily="2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981103"/>
            <a:ext cx="2882900" cy="57323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defTabSz="914400">
              <a:lnSpc>
                <a:spcPts val="18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Составление паспорта проекта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0" y="1809750"/>
            <a:ext cx="2565400" cy="5547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defTabSz="914400">
              <a:lnSpc>
                <a:spcPts val="18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Проведение опроса среди детей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0" y="2581843"/>
            <a:ext cx="2565400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defTabSz="914400">
              <a:lnSpc>
                <a:spcPts val="18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Планирование работы детей и родителей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3638550"/>
            <a:ext cx="2565400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defTabSz="914400">
              <a:lnSpc>
                <a:spcPts val="18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Размещение плана проекта в группе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67720"/>
            <a:ext cx="4301360" cy="28872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8828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Inhaltsplatzhalter 4"/>
          <p:cNvSpPr txBox="1">
            <a:spLocks/>
          </p:cNvSpPr>
          <p:nvPr/>
        </p:nvSpPr>
        <p:spPr>
          <a:xfrm>
            <a:off x="1752600" y="191992"/>
            <a:ext cx="5943600" cy="553998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Roboto" panose="02000000000000000000" pitchFamily="2" charset="0"/>
                <a:cs typeface="Arial" pitchFamily="34" charset="0"/>
              </a:rPr>
              <a:t>Основной этап</a:t>
            </a:r>
            <a:endParaRPr lang="en-US" sz="3600" b="1" dirty="0">
              <a:solidFill>
                <a:srgbClr val="002060"/>
              </a:solidFill>
              <a:latin typeface="Arial" pitchFamily="34" charset="0"/>
              <a:ea typeface="Roboto" panose="02000000000000000000" pitchFamily="2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3250" y="981103"/>
            <a:ext cx="2882900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/>
              <a:t>Просмотр видеоролика «Откуда пришла каша»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7925" y="1828003"/>
            <a:ext cx="2565400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/>
              <a:t>Беседа по теме: «Что будет, если я не буду есть кашу»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0" y="2839586"/>
            <a:ext cx="2565400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/>
              <a:t>ООД по теме: «Украсим блюдо из каши»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13500" y="3409950"/>
            <a:ext cx="2565400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/>
              <a:t>Изготовление книги рецептов «Готовим каши для детей»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4324349"/>
            <a:ext cx="311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Рисование «Как Мишка кашу ел»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32434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Чтение сказки 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Горшок</a:t>
            </a:r>
            <a:r>
              <a:rPr lang="ru-RU" dirty="0"/>
              <a:t> каши»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04950"/>
            <a:ext cx="3082948" cy="2209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8219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Inhaltsplatzhalter 4"/>
          <p:cNvSpPr txBox="1">
            <a:spLocks/>
          </p:cNvSpPr>
          <p:nvPr/>
        </p:nvSpPr>
        <p:spPr>
          <a:xfrm>
            <a:off x="1752600" y="191992"/>
            <a:ext cx="5943600" cy="553998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Roboto" panose="02000000000000000000" pitchFamily="2" charset="0"/>
                <a:cs typeface="Arial" pitchFamily="34" charset="0"/>
              </a:rPr>
              <a:t>Заключительный этап</a:t>
            </a:r>
            <a:endParaRPr lang="en-US" sz="3600" b="1" dirty="0">
              <a:solidFill>
                <a:srgbClr val="002060"/>
              </a:solidFill>
              <a:latin typeface="Arial" pitchFamily="34" charset="0"/>
              <a:ea typeface="Roboto" panose="02000000000000000000" pitchFamily="2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1657350"/>
            <a:ext cx="2882900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Продукт: выставка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теме: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«Как мишка кашу ел»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75325" y="2705128"/>
            <a:ext cx="256540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ctr">
              <a:lnSpc>
                <a:spcPts val="1800"/>
              </a:lnSpc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Родительское собрание по итогам проектной деятельности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479961"/>
            <a:ext cx="4366437" cy="24503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674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0" y="1"/>
            <a:ext cx="9144000" cy="819149"/>
          </a:xfrm>
          <a:prstGeom prst="roundRect">
            <a:avLst>
              <a:gd name="adj" fmla="val 0"/>
            </a:avLst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Предметно-развивающая среда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13"/>
          <p:cNvSpPr txBox="1"/>
          <p:nvPr/>
        </p:nvSpPr>
        <p:spPr>
          <a:xfrm>
            <a:off x="457200" y="2038350"/>
            <a:ext cx="845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Методическая литература, дидактический материал, наглядный материал к беседе, конспекту, видеоролик, ноутбук, принтер, оборудование к изготовлению шаблона (газета, клей, кисточка, салфетки, шарик воздушный); материалы к рисованию ( краски, кисточки, салфетки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dirty="0">
                <a:solidFill>
                  <a:srgbClr val="002060"/>
                </a:solidFill>
              </a:rPr>
              <a:t>оборудование для украшения блюда из каши (шоколад, фрукты); материалы к рисованию  (краски, кисточки, салфетки)</a:t>
            </a:r>
            <a:endParaRPr lang="fr-CA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8600" y="590550"/>
            <a:ext cx="996696" cy="998832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9232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3034364" y="1454238"/>
            <a:ext cx="3061636" cy="1041312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Размещение паспорта проекта на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сайте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ДОУ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 flipH="1">
            <a:off x="4307773" y="1047750"/>
            <a:ext cx="514816" cy="51481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400800" y="2876550"/>
            <a:ext cx="2273560" cy="1300872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Выступление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педагогическом совете перед воспитателями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31135" y="2876550"/>
            <a:ext cx="2303229" cy="198120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блюда из каши для развития творческих способностей детей при его  украшении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itle 49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Практическая значимость проекта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 flipH="1">
            <a:off x="1615816" y="2361736"/>
            <a:ext cx="514816" cy="51481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 flipH="1">
            <a:off x="7355801" y="2408897"/>
            <a:ext cx="514816" cy="514814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8257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Опрос детей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="" xmlns:p14="http://schemas.microsoft.com/office/powerpoint/2010/main" val="2132398017"/>
              </p:ext>
            </p:extLst>
          </p:nvPr>
        </p:nvGraphicFramePr>
        <p:xfrm>
          <a:off x="509925" y="1591210"/>
          <a:ext cx="2282653" cy="200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388742833"/>
              </p:ext>
            </p:extLst>
          </p:nvPr>
        </p:nvGraphicFramePr>
        <p:xfrm>
          <a:off x="3648075" y="1588470"/>
          <a:ext cx="2590800" cy="2013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="" xmlns:p14="http://schemas.microsoft.com/office/powerpoint/2010/main" val="505979563"/>
              </p:ext>
            </p:extLst>
          </p:nvPr>
        </p:nvGraphicFramePr>
        <p:xfrm>
          <a:off x="6363544" y="1739383"/>
          <a:ext cx="2363045" cy="170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Footer Text"/>
          <p:cNvSpPr txBox="1"/>
          <p:nvPr/>
        </p:nvSpPr>
        <p:spPr>
          <a:xfrm>
            <a:off x="509925" y="3465516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1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ooter Text"/>
          <p:cNvSpPr txBox="1"/>
          <p:nvPr/>
        </p:nvSpPr>
        <p:spPr>
          <a:xfrm>
            <a:off x="3550561" y="3444208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2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6477844" y="3444209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3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oter Text"/>
          <p:cNvSpPr txBox="1"/>
          <p:nvPr/>
        </p:nvSpPr>
        <p:spPr>
          <a:xfrm>
            <a:off x="318581" y="3857395"/>
            <a:ext cx="24400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Кто придумал кашу?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>
            <a:off x="3550561" y="3856585"/>
            <a:ext cx="2423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будет, если я не буду есть кашу?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6248400" y="3741980"/>
            <a:ext cx="28194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Почему каша разноцветная?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1075" y="112395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знаний детей о каше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72124" y="4687582"/>
            <a:ext cx="1586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Рисунок 2</a:t>
            </a:r>
            <a:endParaRPr lang="ru-RU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77829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81000" y="2647950"/>
            <a:ext cx="8368363" cy="621130"/>
          </a:xfrm>
          <a:solidFill>
            <a:srgbClr val="00B0F0"/>
          </a:solidFill>
        </p:spPr>
        <p:txBody>
          <a:bodyPr/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 родителей: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езультаты деятельности детей: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276350"/>
            <a:ext cx="43728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Научились украшать кашу.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Узнали, в чём сила каши.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Освоили процесс приготовления каши.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3562350"/>
            <a:ext cx="68932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Приняли участие в выставке рисунков «Как Мишка кашу ел».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Помогли педагогам изготовить книгу рецептов.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Вместе с детьми приготовили кашу.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463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Oval 17"/>
          <p:cNvSpPr/>
          <p:nvPr/>
        </p:nvSpPr>
        <p:spPr>
          <a:xfrm>
            <a:off x="2164809" y="491880"/>
            <a:ext cx="4824919" cy="4518270"/>
          </a:xfrm>
          <a:prstGeom prst="ellipse">
            <a:avLst/>
          </a:prstGeom>
          <a:solidFill>
            <a:srgbClr val="00B0F0">
              <a:alpha val="9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193384" y="1657350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ПРОЯВЛЕННЫЙ ИНТЕРЕС!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864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0" y="1"/>
            <a:ext cx="9144000" cy="819150"/>
          </a:xfrm>
          <a:prstGeom prst="roundRect">
            <a:avLst>
              <a:gd name="adj" fmla="val 0"/>
            </a:avLst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чего всё началось?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25"/>
          <p:cNvSpPr txBox="1"/>
          <p:nvPr/>
        </p:nvSpPr>
        <p:spPr>
          <a:xfrm>
            <a:off x="6039396" y="2063794"/>
            <a:ext cx="2736304" cy="62324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fr-CA" sz="2400" dirty="0">
                <a:solidFill>
                  <a:schemeClr val="bg1"/>
                </a:solidFill>
                <a:latin typeface="PT Sans"/>
              </a:rPr>
              <a:t>JOHN SMITH</a:t>
            </a:r>
          </a:p>
          <a:p>
            <a:pPr algn="r"/>
            <a:r>
              <a:rPr lang="fr-CA" sz="1050" dirty="0">
                <a:solidFill>
                  <a:schemeClr val="bg1"/>
                </a:solidFill>
                <a:latin typeface="PT Sans"/>
              </a:rPr>
              <a:t>GENERAL MANAGER</a:t>
            </a:r>
            <a:endParaRPr lang="fr-CA" sz="1050" dirty="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0" name="ZoneTexte 13"/>
          <p:cNvSpPr txBox="1"/>
          <p:nvPr/>
        </p:nvSpPr>
        <p:spPr>
          <a:xfrm>
            <a:off x="3435350" y="1221066"/>
            <a:ext cx="5359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 время завтрака у детей возникли вопросы такие как: «Кто придумал кашу?», «Почему каша разноцветная?», «Что будет, если я не буду есть кашу?». Было установлено, что у детей недостаточно знаний о пользе каши для здоровья человека. После чего педагог провёл опрос, где дети показали пробелы в знаниях о пользе каши. На основе полученных данных и был разработан данный проект</a:t>
            </a:r>
            <a:endParaRPr lang="fr-CA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16" r="6116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918759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Опрос детей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="" xmlns:p14="http://schemas.microsoft.com/office/powerpoint/2010/main" val="3601970059"/>
              </p:ext>
            </p:extLst>
          </p:nvPr>
        </p:nvGraphicFramePr>
        <p:xfrm>
          <a:off x="509925" y="1591210"/>
          <a:ext cx="2282653" cy="200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51753867"/>
              </p:ext>
            </p:extLst>
          </p:nvPr>
        </p:nvGraphicFramePr>
        <p:xfrm>
          <a:off x="3648075" y="1588470"/>
          <a:ext cx="2590800" cy="2013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="" xmlns:p14="http://schemas.microsoft.com/office/powerpoint/2010/main" val="1236221050"/>
              </p:ext>
            </p:extLst>
          </p:nvPr>
        </p:nvGraphicFramePr>
        <p:xfrm>
          <a:off x="6363544" y="1739383"/>
          <a:ext cx="2363045" cy="170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Footer Text"/>
          <p:cNvSpPr txBox="1"/>
          <p:nvPr/>
        </p:nvSpPr>
        <p:spPr>
          <a:xfrm>
            <a:off x="509925" y="3465516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1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ooter Text"/>
          <p:cNvSpPr txBox="1"/>
          <p:nvPr/>
        </p:nvSpPr>
        <p:spPr>
          <a:xfrm>
            <a:off x="3550561" y="3444208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2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6477844" y="3444209"/>
            <a:ext cx="205739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Диаграмма 3</a:t>
            </a:r>
            <a:endParaRPr lang="ar-SY" sz="105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oter Text"/>
          <p:cNvSpPr txBox="1"/>
          <p:nvPr/>
        </p:nvSpPr>
        <p:spPr>
          <a:xfrm>
            <a:off x="318581" y="3857395"/>
            <a:ext cx="24400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Кто придумал кашу?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>
            <a:off x="3550561" y="3856585"/>
            <a:ext cx="2423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будет, если я не буду есть кашу?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6248400" y="3741980"/>
            <a:ext cx="28194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Почему каша разноцветная?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1075" y="112395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Первоначальный уровень знаний детей о каше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72124" y="4687582"/>
            <a:ext cx="1586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Рисунок 1</a:t>
            </a:r>
            <a:endParaRPr lang="ru-RU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818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2407074" y="287437"/>
            <a:ext cx="4169199" cy="750787"/>
          </a:xfrm>
          <a:prstGeom prst="rect">
            <a:avLst/>
          </a:prstGeom>
          <a:solidFill>
            <a:srgbClr val="00B0F0">
              <a:alpha val="48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Проблема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71575" y="2028825"/>
            <a:ext cx="6934200" cy="876300"/>
          </a:xfrm>
          <a:prstGeom prst="rect">
            <a:avLst/>
          </a:prstGeom>
          <a:solidFill>
            <a:srgbClr val="00B0F0">
              <a:alpha val="48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Проблемный вопрос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Triangle 9"/>
          <p:cNvSpPr/>
          <p:nvPr/>
        </p:nvSpPr>
        <p:spPr bwMode="auto">
          <a:xfrm rot="5400000">
            <a:off x="166461" y="155275"/>
            <a:ext cx="914400" cy="914400"/>
          </a:xfrm>
          <a:prstGeom prst="rtTriangle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1" name="Right Triangle 10"/>
          <p:cNvSpPr/>
          <p:nvPr/>
        </p:nvSpPr>
        <p:spPr bwMode="auto">
          <a:xfrm rot="16200000">
            <a:off x="8001000" y="4073826"/>
            <a:ext cx="914400" cy="914400"/>
          </a:xfrm>
          <a:prstGeom prst="rtTriangl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1274" y="1190625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Дети затрудняются ответить на вопрос: Почему говорят – Каша – сила наша?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6975" y="3206234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В чём польза каши?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0591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Участники проекта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637224887"/>
              </p:ext>
            </p:extLst>
          </p:nvPr>
        </p:nvGraphicFramePr>
        <p:xfrm>
          <a:off x="1517181" y="1079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7400" y="18859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30289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44005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514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2133600" y="285750"/>
            <a:ext cx="4809250" cy="804094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проекта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142875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Организация выставки рисунков  «Как Мишка кашу ел» в группе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190750"/>
            <a:ext cx="3886200" cy="25835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0054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0" y="1"/>
            <a:ext cx="9144000" cy="895350"/>
          </a:xfrm>
          <a:prstGeom prst="roundRect">
            <a:avLst>
              <a:gd name="adj" fmla="val 0"/>
            </a:avLst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для детей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25"/>
          <p:cNvSpPr txBox="1"/>
          <p:nvPr/>
        </p:nvSpPr>
        <p:spPr>
          <a:xfrm>
            <a:off x="533400" y="2351385"/>
            <a:ext cx="2736304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A" sz="2400" b="1" dirty="0" smtClean="0">
                <a:solidFill>
                  <a:schemeClr val="bg1"/>
                </a:solidFill>
                <a:latin typeface="+mj-lt"/>
              </a:rPr>
              <a:t>OUR MISSION</a:t>
            </a:r>
            <a:endParaRPr lang="fr-CA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ZoneTexte 13"/>
          <p:cNvSpPr txBox="1"/>
          <p:nvPr/>
        </p:nvSpPr>
        <p:spPr>
          <a:xfrm>
            <a:off x="295274" y="1200150"/>
            <a:ext cx="86201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Просмотреть с родителями видеоролик по теме: «Откуда пришла каша»?;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беседе «Что будет, если я не буду есть кашу?»;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Прослушать и ответить на вопросы по сказке «Горшок каши»;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Познакомиться с процессом приготовления каши;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Украсить блюдо из каши;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опросе;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Рассказать о своём продукте на выставке «Как Мишка кашу ел».</a:t>
            </a:r>
          </a:p>
        </p:txBody>
      </p:sp>
    </p:spTree>
    <p:extLst>
      <p:ext uri="{BB962C8B-B14F-4D97-AF65-F5344CB8AC3E}">
        <p14:creationId xmlns="" xmlns:p14="http://schemas.microsoft.com/office/powerpoint/2010/main" val="2857360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0" y="1"/>
            <a:ext cx="9144000" cy="895350"/>
          </a:xfrm>
          <a:prstGeom prst="roundRect">
            <a:avLst>
              <a:gd name="adj" fmla="val 0"/>
            </a:avLst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для родителей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25"/>
          <p:cNvSpPr txBox="1"/>
          <p:nvPr/>
        </p:nvSpPr>
        <p:spPr>
          <a:xfrm>
            <a:off x="533400" y="2351385"/>
            <a:ext cx="2736304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A" sz="2400" b="1" dirty="0" smtClean="0">
                <a:solidFill>
                  <a:schemeClr val="bg1"/>
                </a:solidFill>
                <a:latin typeface="+mj-lt"/>
              </a:rPr>
              <a:t>OUR MISSION</a:t>
            </a:r>
            <a:endParaRPr lang="fr-CA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ZoneTexte 13"/>
          <p:cNvSpPr txBox="1"/>
          <p:nvPr/>
        </p:nvSpPr>
        <p:spPr>
          <a:xfrm>
            <a:off x="295274" y="1200150"/>
            <a:ext cx="8467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Найти и посмотреть с детьми видеоролик «Откуда пришла каша?»;                                                              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Прочитать детям и обсудить  сказку «Горшок каши»;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Изготовить книгу рецептов «Готовим каши для детей»;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выставке;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Оказать благотворительную помощь в осуществлении проекта;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Посетить родительское собрание об итогах проектной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611721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0" y="1"/>
            <a:ext cx="9144000" cy="895350"/>
          </a:xfrm>
          <a:prstGeom prst="roundRect">
            <a:avLst>
              <a:gd name="adj" fmla="val 0"/>
            </a:avLst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для педагога</a:t>
            </a:r>
            <a:endParaRPr 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25"/>
          <p:cNvSpPr txBox="1"/>
          <p:nvPr/>
        </p:nvSpPr>
        <p:spPr>
          <a:xfrm>
            <a:off x="533400" y="2351385"/>
            <a:ext cx="2736304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A" sz="2400" b="1" dirty="0" smtClean="0">
                <a:solidFill>
                  <a:schemeClr val="bg1"/>
                </a:solidFill>
                <a:latin typeface="+mj-lt"/>
              </a:rPr>
              <a:t>OUR MISSION</a:t>
            </a:r>
            <a:endParaRPr lang="fr-CA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ZoneTexte 13"/>
          <p:cNvSpPr txBox="1"/>
          <p:nvPr/>
        </p:nvSpPr>
        <p:spPr>
          <a:xfrm>
            <a:off x="295274" y="1200150"/>
            <a:ext cx="8467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1.Создать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сайт группы, где будет выкладываться вся информация о проекте.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2.Разработать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конспект беседы, ООД.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3.Организовать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украшение каши в группе. 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4.Разместить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уголке иллюстрации на тему «Каша – сила наша», раскраски, карандаши для самостоятельной деятельности детей.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5.Организовать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выставку по теме: «Как Мишка кашу ел».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6.Провести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опрос среди детей.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7.Создать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презентацию об итогах проекта на родительское собрание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5802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SlideSalad Theme 6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16051</TotalTime>
  <Words>672</Words>
  <Application>Microsoft Office PowerPoint</Application>
  <PresentationFormat>Экран (16:9)</PresentationFormat>
  <Paragraphs>103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Default Theme</vt:lpstr>
      <vt:lpstr>Слайд 1</vt:lpstr>
      <vt:lpstr>Слайд 2</vt:lpstr>
      <vt:lpstr>Опрос детей</vt:lpstr>
      <vt:lpstr>Слайд 4</vt:lpstr>
      <vt:lpstr>Участники проекта</vt:lpstr>
      <vt:lpstr>Слайд 6</vt:lpstr>
      <vt:lpstr>Слайд 7</vt:lpstr>
      <vt:lpstr>Слайд 8</vt:lpstr>
      <vt:lpstr>Слайд 9</vt:lpstr>
      <vt:lpstr>Этапы проекта</vt:lpstr>
      <vt:lpstr>Слайд 11</vt:lpstr>
      <vt:lpstr>Слайд 12</vt:lpstr>
      <vt:lpstr>Слайд 13</vt:lpstr>
      <vt:lpstr>Слайд 14</vt:lpstr>
      <vt:lpstr>Практическая значимость проекта</vt:lpstr>
      <vt:lpstr>Опрос детей</vt:lpstr>
      <vt:lpstr>Результаты деятельности детей: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Пользователь Windows</cp:lastModifiedBy>
  <cp:revision>1914</cp:revision>
  <dcterms:created xsi:type="dcterms:W3CDTF">2015-09-08T18:46:55Z</dcterms:created>
  <dcterms:modified xsi:type="dcterms:W3CDTF">2022-02-11T13:53:25Z</dcterms:modified>
</cp:coreProperties>
</file>