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sldIdLst>
    <p:sldId id="271" r:id="rId3"/>
    <p:sldId id="269" r:id="rId4"/>
    <p:sldId id="264" r:id="rId5"/>
    <p:sldId id="266" r:id="rId6"/>
    <p:sldId id="256" r:id="rId7"/>
    <p:sldId id="267" r:id="rId8"/>
    <p:sldId id="270" r:id="rId9"/>
    <p:sldId id="27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CC00"/>
    <a:srgbClr val="66FFFF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AD3CBC-E5F9-49AD-A002-4F91453335DE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4FD319-B308-42CD-8977-C6F45D71C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251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4FD319-B308-42CD-8977-C6F45D71C236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0057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CA7D1-99E0-4F6A-9C3F-F012F265C11C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30587-D2C0-46DF-B7A0-B056C6170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448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CA7D1-99E0-4F6A-9C3F-F012F265C11C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30587-D2C0-46DF-B7A0-B056C6170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128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CA7D1-99E0-4F6A-9C3F-F012F265C11C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30587-D2C0-46DF-B7A0-B056C6170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5936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BCA5-6A3D-48DB-A8F1-C8A875F4C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46130-2569-4775-8DFB-857EF31D6D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5132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BCA5-6A3D-48DB-A8F1-C8A875F4C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46130-2569-4775-8DFB-857EF31D6D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0392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BCA5-6A3D-48DB-A8F1-C8A875F4C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46130-2569-4775-8DFB-857EF31D6D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3650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BCA5-6A3D-48DB-A8F1-C8A875F4C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46130-2569-4775-8DFB-857EF31D6D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7120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BCA5-6A3D-48DB-A8F1-C8A875F4C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46130-2569-4775-8DFB-857EF31D6D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7598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BCA5-6A3D-48DB-A8F1-C8A875F4C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46130-2569-4775-8DFB-857EF31D6D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7368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BCA5-6A3D-48DB-A8F1-C8A875F4C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46130-2569-4775-8DFB-857EF31D6D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6164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BCA5-6A3D-48DB-A8F1-C8A875F4C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46130-2569-4775-8DFB-857EF31D6D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253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CA7D1-99E0-4F6A-9C3F-F012F265C11C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30587-D2C0-46DF-B7A0-B056C6170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0281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BCA5-6A3D-48DB-A8F1-C8A875F4C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46130-2569-4775-8DFB-857EF31D6D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6317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BCA5-6A3D-48DB-A8F1-C8A875F4C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46130-2569-4775-8DFB-857EF31D6D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2542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BCA5-6A3D-48DB-A8F1-C8A875F4C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46130-2569-4775-8DFB-857EF31D6D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231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CA7D1-99E0-4F6A-9C3F-F012F265C11C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30587-D2C0-46DF-B7A0-B056C6170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862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CA7D1-99E0-4F6A-9C3F-F012F265C11C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30587-D2C0-46DF-B7A0-B056C6170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525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CA7D1-99E0-4F6A-9C3F-F012F265C11C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30587-D2C0-46DF-B7A0-B056C6170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940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CA7D1-99E0-4F6A-9C3F-F012F265C11C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30587-D2C0-46DF-B7A0-B056C6170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7262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CA7D1-99E0-4F6A-9C3F-F012F265C11C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30587-D2C0-46DF-B7A0-B056C6170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05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CA7D1-99E0-4F6A-9C3F-F012F265C11C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30587-D2C0-46DF-B7A0-B056C6170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691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CA7D1-99E0-4F6A-9C3F-F012F265C11C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30587-D2C0-46DF-B7A0-B056C6170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8715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44000">
              <a:srgbClr val="21D6E0"/>
            </a:gs>
            <a:gs pos="100000">
              <a:srgbClr val="0087E6">
                <a:lumMod val="90000"/>
                <a:lumOff val="10000"/>
                <a:alpha val="51000"/>
              </a:srgbClr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DCA7D1-99E0-4F6A-9C3F-F012F265C11C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30587-D2C0-46DF-B7A0-B056C6170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548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ACBCA5-6A3D-48DB-A8F1-C8A875F4C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446130-2569-4775-8DFB-857EF31D6D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782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g"/><Relationship Id="rId7" Type="http://schemas.openxmlformats.org/officeDocument/2006/relationships/image" Target="../media/image7.png"/><Relationship Id="rId12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slide" Target="slide6.xml"/><Relationship Id="rId3" Type="http://schemas.openxmlformats.org/officeDocument/2006/relationships/image" Target="../media/image3.jpg"/><Relationship Id="rId7" Type="http://schemas.openxmlformats.org/officeDocument/2006/relationships/image" Target="../media/image5.png"/><Relationship Id="rId12" Type="http://schemas.openxmlformats.org/officeDocument/2006/relationships/image" Target="../media/image15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11" Type="http://schemas.openxmlformats.org/officeDocument/2006/relationships/image" Target="../media/image9.png"/><Relationship Id="rId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12.png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audio" Target="../media/audio1.wav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slide" Target="slide7.xml"/><Relationship Id="rId4" Type="http://schemas.openxmlformats.org/officeDocument/2006/relationships/image" Target="../media/image3.jpg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6409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государственное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бюджетное общеобразовательное учреждение Самарской области </a:t>
            </a:r>
          </a:p>
          <a:p>
            <a:pPr algn="ctr"/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средняя общеобразовательная школа № 1 «Образовательный центр» </a:t>
            </a:r>
          </a:p>
          <a:p>
            <a:pPr algn="ctr"/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имени 21 армии Вооруженных сил СССР 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п.г.т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. 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Стройкерамика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муниципального района Волжский Самарской области</a:t>
            </a:r>
          </a:p>
          <a:p>
            <a:pPr algn="ctr"/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 </a:t>
            </a:r>
          </a:p>
          <a:p>
            <a:pPr algn="ctr"/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структурное подразделение «Детский сад «Солнышко»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2613392"/>
            <a:ext cx="72008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905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ПОСТРОЙ КОРАБЛИК</a:t>
            </a:r>
          </a:p>
          <a:p>
            <a:pPr algn="ctr"/>
            <a:r>
              <a:rPr lang="ru-RU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</a:t>
            </a:r>
            <a:r>
              <a:rPr lang="ru-RU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лектронное </a:t>
            </a:r>
            <a:r>
              <a:rPr lang="ru-RU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дидактическое </a:t>
            </a:r>
            <a:r>
              <a:rPr lang="ru-RU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пособие </a:t>
            </a:r>
            <a:br>
              <a:rPr lang="ru-RU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для </a:t>
            </a:r>
            <a:r>
              <a:rPr lang="ru-RU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детей 4 – 5 лет</a:t>
            </a:r>
            <a:endParaRPr lang="ru-RU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96136" y="3861048"/>
            <a:ext cx="30963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Выполнил: воспитатель</a:t>
            </a:r>
          </a:p>
          <a:p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Лапина Наталья Владимировна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058558" y="6093296"/>
            <a:ext cx="10268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2022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год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211" y="3751431"/>
            <a:ext cx="1656184" cy="1891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092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057" y="404664"/>
            <a:ext cx="864096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«Построй кораблик» </a:t>
            </a:r>
            <a:endParaRPr lang="ru-RU" sz="2800" b="1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accent5">
                  <a:lumMod val="75000"/>
                </a:schemeClr>
              </a:solidFill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(дидактическое пособие)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>
                <a:solidFill>
                  <a:srgbClr val="1F0266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</a:rPr>
              <a:t>Задачи: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-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Закрепить у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детей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знания цифр и счет в пределах пяти.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- Закрепить знание геометрических фигур (круг, квадрат, треугольник)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- Упражнять в умении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составлять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изображения по схеме с помощью геометрических фигур 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- Развивать у детей внимание, мышление.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Ход игры.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Из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геометрических фигур надо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собрать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кораблик.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Назови какие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фигуры ты использовал. Посчитай их и покажи цифру.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</a:rPr>
              <a:t>Навигация: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переход к следующему заданию осуществляется по стрелке                   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трелка вправо 2"/>
          <p:cNvSpPr/>
          <p:nvPr/>
        </p:nvSpPr>
        <p:spPr>
          <a:xfrm>
            <a:off x="6732240" y="4077072"/>
            <a:ext cx="690376" cy="484632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8202104" y="6093296"/>
            <a:ext cx="690376" cy="484632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1153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ый треугольник 2"/>
          <p:cNvSpPr/>
          <p:nvPr/>
        </p:nvSpPr>
        <p:spPr>
          <a:xfrm rot="16200000" flipV="1">
            <a:off x="3873945" y="1577507"/>
            <a:ext cx="1859215" cy="909482"/>
          </a:xfrm>
          <a:prstGeom prst="rtTriangl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ый треугольник 3"/>
          <p:cNvSpPr/>
          <p:nvPr/>
        </p:nvSpPr>
        <p:spPr>
          <a:xfrm rot="10800000" flipV="1">
            <a:off x="3563888" y="1484784"/>
            <a:ext cx="757952" cy="1477072"/>
          </a:xfrm>
          <a:prstGeom prst="rtTriangl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ый треугольник 4"/>
          <p:cNvSpPr/>
          <p:nvPr/>
        </p:nvSpPr>
        <p:spPr>
          <a:xfrm flipV="1">
            <a:off x="4794685" y="2996952"/>
            <a:ext cx="927218" cy="914400"/>
          </a:xfrm>
          <a:prstGeom prst="rtTriangl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ый треугольник 5"/>
          <p:cNvSpPr/>
          <p:nvPr/>
        </p:nvSpPr>
        <p:spPr>
          <a:xfrm rot="5400000" flipV="1">
            <a:off x="2943831" y="3003361"/>
            <a:ext cx="927218" cy="914400"/>
          </a:xfrm>
          <a:prstGeom prst="rtTriangl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864640" y="2996952"/>
            <a:ext cx="914400" cy="914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 rot="5400000" flipV="1">
            <a:off x="3745314" y="537277"/>
            <a:ext cx="378976" cy="738536"/>
          </a:xfrm>
          <a:prstGeom prst="rtTriangl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015728"/>
            <a:ext cx="781050" cy="150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ый треугольник 9"/>
          <p:cNvSpPr/>
          <p:nvPr/>
        </p:nvSpPr>
        <p:spPr>
          <a:xfrm rot="16200000" flipV="1">
            <a:off x="1936894" y="3489826"/>
            <a:ext cx="1859215" cy="909482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ый треугольник 10"/>
          <p:cNvSpPr/>
          <p:nvPr/>
        </p:nvSpPr>
        <p:spPr>
          <a:xfrm rot="5400000" flipV="1">
            <a:off x="7272060" y="879165"/>
            <a:ext cx="378976" cy="738536"/>
          </a:xfrm>
          <a:prstGeom prst="rtTriangle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ый треугольник 11"/>
          <p:cNvSpPr/>
          <p:nvPr/>
        </p:nvSpPr>
        <p:spPr>
          <a:xfrm flipV="1">
            <a:off x="7131984" y="2966621"/>
            <a:ext cx="927218" cy="914400"/>
          </a:xfrm>
          <a:prstGeom prst="rtTriangle">
            <a:avLst/>
          </a:prstGeom>
          <a:solidFill>
            <a:srgbClr val="00B0F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012160" y="3922446"/>
            <a:ext cx="914400" cy="914400"/>
          </a:xfrm>
          <a:prstGeom prst="rect">
            <a:avLst/>
          </a:prstGeom>
          <a:solidFill>
            <a:srgbClr val="00B0F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5400000" flipV="1">
            <a:off x="4421575" y="4299505"/>
            <a:ext cx="927218" cy="914400"/>
          </a:xfrm>
          <a:prstGeom prst="rtTriangle">
            <a:avLst/>
          </a:prstGeom>
          <a:solidFill>
            <a:srgbClr val="00B0F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0516" y="5582890"/>
            <a:ext cx="7556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8220" y="5589240"/>
            <a:ext cx="744537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1185" y="5582082"/>
            <a:ext cx="719137" cy="71913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5" t="33867" r="75545" b="34239"/>
          <a:stretch/>
        </p:blipFill>
        <p:spPr bwMode="auto">
          <a:xfrm>
            <a:off x="5326198" y="5627554"/>
            <a:ext cx="720000" cy="709036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7201" y="5619403"/>
            <a:ext cx="749300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46318">
            <a:off x="6503813" y="5128677"/>
            <a:ext cx="516076" cy="509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879268"/>
            <a:ext cx="504000" cy="5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Стрелка вправо 20">
            <a:hlinkClick r:id="rId12" action="ppaction://hlinksldjump"/>
          </p:cNvPr>
          <p:cNvSpPr/>
          <p:nvPr/>
        </p:nvSpPr>
        <p:spPr>
          <a:xfrm>
            <a:off x="8202104" y="6093296"/>
            <a:ext cx="690376" cy="484632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936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9.06778E-7 L 0.24879 -0.08166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31" y="-40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9.71548E-7 L 0.21024 -0.28475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03" y="-14249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1.81818E-6 L -0.37899 -0.0495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58" y="-2475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-4.2031E-6 L -0.23108 -0.13856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44" y="-694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75734E-6 L -0.16024 -0.19339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21" y="-96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0.00972 L -0.25191 0.00069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04" y="509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6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ый треугольник 2"/>
          <p:cNvSpPr/>
          <p:nvPr/>
        </p:nvSpPr>
        <p:spPr>
          <a:xfrm flipV="1">
            <a:off x="4797968" y="860172"/>
            <a:ext cx="1050930" cy="454741"/>
          </a:xfrm>
          <a:prstGeom prst="rtTriangl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ый треугольник 4"/>
          <p:cNvSpPr/>
          <p:nvPr/>
        </p:nvSpPr>
        <p:spPr>
          <a:xfrm flipV="1">
            <a:off x="5693440" y="2996952"/>
            <a:ext cx="927218" cy="914400"/>
          </a:xfrm>
          <a:prstGeom prst="rtTriangl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ый треугольник 5"/>
          <p:cNvSpPr/>
          <p:nvPr/>
        </p:nvSpPr>
        <p:spPr>
          <a:xfrm rot="5400000" flipV="1">
            <a:off x="2943831" y="3003361"/>
            <a:ext cx="927218" cy="914400"/>
          </a:xfrm>
          <a:prstGeom prst="rtTriangl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864640" y="2996952"/>
            <a:ext cx="914400" cy="914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779040" y="2996952"/>
            <a:ext cx="914400" cy="914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324694" y="2047529"/>
            <a:ext cx="914400" cy="914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0516" y="5582890"/>
            <a:ext cx="7556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8220" y="5589240"/>
            <a:ext cx="744537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2244" y="5582082"/>
            <a:ext cx="719137" cy="71913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5" t="33867" r="75545" b="34239"/>
          <a:stretch/>
        </p:blipFill>
        <p:spPr bwMode="auto">
          <a:xfrm>
            <a:off x="5387957" y="5602797"/>
            <a:ext cx="720000" cy="709036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7201" y="5619403"/>
            <a:ext cx="749300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4455040" y="1399529"/>
            <a:ext cx="648000" cy="64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441440" y="4833954"/>
            <a:ext cx="504000" cy="50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ый треугольник 16"/>
          <p:cNvSpPr/>
          <p:nvPr/>
        </p:nvSpPr>
        <p:spPr>
          <a:xfrm rot="2669619" flipV="1">
            <a:off x="4421001" y="5080085"/>
            <a:ext cx="504000" cy="504000"/>
          </a:xfrm>
          <a:prstGeom prst="rt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3407440" y="4977266"/>
            <a:ext cx="360000" cy="360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ый треугольник 20"/>
          <p:cNvSpPr/>
          <p:nvPr/>
        </p:nvSpPr>
        <p:spPr>
          <a:xfrm rot="5400000" flipV="1">
            <a:off x="1282446" y="3155762"/>
            <a:ext cx="927218" cy="914400"/>
          </a:xfrm>
          <a:prstGeom prst="rt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008357" y="4109399"/>
            <a:ext cx="914400" cy="9144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6679301" y="3881316"/>
            <a:ext cx="914400" cy="9144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1925388" y="1590329"/>
            <a:ext cx="914400" cy="914400"/>
          </a:xfrm>
          <a:prstGeom prst="rect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V="1">
            <a:off x="7870759" y="2504729"/>
            <a:ext cx="927218" cy="914400"/>
          </a:xfrm>
          <a:prstGeom prst="rt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6979591" y="2495216"/>
            <a:ext cx="648000" cy="648000"/>
          </a:xfrm>
          <a:prstGeom prst="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ый треугольник 26"/>
          <p:cNvSpPr/>
          <p:nvPr/>
        </p:nvSpPr>
        <p:spPr>
          <a:xfrm flipV="1">
            <a:off x="7741463" y="1880577"/>
            <a:ext cx="1050930" cy="454741"/>
          </a:xfrm>
          <a:prstGeom prst="rtTriangle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5056076" y="3239129"/>
            <a:ext cx="360000" cy="3600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4161185" y="3239129"/>
            <a:ext cx="360000" cy="3600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1331640" y="4149080"/>
            <a:ext cx="360000" cy="36000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7974368" y="4615716"/>
            <a:ext cx="360000" cy="36000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право 29">
            <a:hlinkClick r:id="rId8" action="ppaction://hlinksldjump"/>
          </p:cNvPr>
          <p:cNvSpPr/>
          <p:nvPr/>
        </p:nvSpPr>
        <p:spPr>
          <a:xfrm>
            <a:off x="8202104" y="6093296"/>
            <a:ext cx="690376" cy="484632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9783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5.55556E-7 3.76359E-6 L 0.18299 -0.0268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49" y="-134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05556E-6 -6.24566E-8 L 0.0974 -0.1658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61" y="-830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94444E-6 1.38793E-7 L -0.20955 -0.1325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86" y="-6639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66667E-6 -4.69119E-6 L -0.2382 0.06801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10" y="340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77778E-7 -3.88619E-6 L 0.26302 0.06477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42" y="3238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72222E-6 4.18459E-6 L -0.27517 -0.16309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67" y="-8166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33333E-6 -4.07819E-6 L -0.32535 -0.14318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67" y="-7171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2.22222E-6 -1.93616E-6 L 0.31111 -0.13116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56" y="-657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33333E-6 -2.63706E-7 L -0.32084 -0.19917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42" y="-9970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8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6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94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  <p:bldP spid="15" grpId="0" animBg="1"/>
      <p:bldP spid="16" grpId="0" animBg="1"/>
      <p:bldP spid="17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19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ый треугольник 15"/>
          <p:cNvSpPr/>
          <p:nvPr/>
        </p:nvSpPr>
        <p:spPr>
          <a:xfrm flipV="1">
            <a:off x="6012160" y="3356992"/>
            <a:ext cx="927218" cy="9144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2194759" y="3333051"/>
            <a:ext cx="937082" cy="93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4587089" y="2686310"/>
            <a:ext cx="648000" cy="64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164347" y="333431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0090" y="3335042"/>
            <a:ext cx="938213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8167" y="3344419"/>
            <a:ext cx="938213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7084" y="2687067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Прямоугольный треугольник 27"/>
          <p:cNvSpPr/>
          <p:nvPr/>
        </p:nvSpPr>
        <p:spPr>
          <a:xfrm rot="2638457">
            <a:off x="4796094" y="1582635"/>
            <a:ext cx="914400" cy="9144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39552" y="3140968"/>
            <a:ext cx="914400" cy="914400"/>
          </a:xfrm>
          <a:prstGeom prst="rect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209174" y="1771910"/>
            <a:ext cx="914400" cy="914400"/>
          </a:xfrm>
          <a:prstGeom prst="rect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333232" y="4365104"/>
            <a:ext cx="914400" cy="914400"/>
          </a:xfrm>
          <a:prstGeom prst="rect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ый треугольник 18"/>
          <p:cNvSpPr/>
          <p:nvPr/>
        </p:nvSpPr>
        <p:spPr>
          <a:xfrm flipV="1">
            <a:off x="2486631" y="4521080"/>
            <a:ext cx="927218" cy="914400"/>
          </a:xfrm>
          <a:prstGeom prst="rtTriangle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ый треугольник 19"/>
          <p:cNvSpPr/>
          <p:nvPr/>
        </p:nvSpPr>
        <p:spPr>
          <a:xfrm rot="5400000" flipV="1">
            <a:off x="533143" y="4981364"/>
            <a:ext cx="927218" cy="914400"/>
          </a:xfrm>
          <a:prstGeom prst="rtTriangle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ый треугольник 22"/>
          <p:cNvSpPr/>
          <p:nvPr/>
        </p:nvSpPr>
        <p:spPr>
          <a:xfrm rot="18815302" flipV="1">
            <a:off x="8029591" y="2975425"/>
            <a:ext cx="927218" cy="914400"/>
          </a:xfrm>
          <a:prstGeom prst="rtTriangle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1763044" y="2038310"/>
            <a:ext cx="648000" cy="648000"/>
          </a:xfrm>
          <a:prstGeom prst="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7506787" y="2132856"/>
            <a:ext cx="648000" cy="648000"/>
          </a:xfrm>
          <a:prstGeom prst="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5589240"/>
            <a:ext cx="7556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2184" y="5589240"/>
            <a:ext cx="744537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9030" y="5589240"/>
            <a:ext cx="719137" cy="71913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2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5" t="33867" r="75545" b="34239"/>
          <a:stretch/>
        </p:blipFill>
        <p:spPr bwMode="auto">
          <a:xfrm>
            <a:off x="5309922" y="5589240"/>
            <a:ext cx="720000" cy="709036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7201" y="5589241"/>
            <a:ext cx="74930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Прямоугольный треугольник 28"/>
          <p:cNvSpPr/>
          <p:nvPr/>
        </p:nvSpPr>
        <p:spPr>
          <a:xfrm rot="2669619" flipV="1">
            <a:off x="5439960" y="5053305"/>
            <a:ext cx="504000" cy="504000"/>
          </a:xfrm>
          <a:prstGeom prst="rt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9913" y="4852500"/>
            <a:ext cx="523875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Стрелка вправо 29">
            <a:hlinkClick r:id="rId13" action="ppaction://hlinksldjump"/>
          </p:cNvPr>
          <p:cNvSpPr/>
          <p:nvPr/>
        </p:nvSpPr>
        <p:spPr>
          <a:xfrm>
            <a:off x="8202104" y="6093296"/>
            <a:ext cx="690376" cy="484632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66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3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3 -0.01041 L 0.18333 -0.2403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06" y="-11497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3 -0.0037 L 0.28854 0.0277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167" y="1573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4.46218E-6 L 0.09896 0.22739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48" y="11358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2.71802E-6 L -0.24948 -0.15059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83" y="-7541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16054E-6 L 0.38212 -0.17326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97" y="-8675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4.58709E-6 L 0.31111 0.09252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56" y="4626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66343E-6 L -0.24618 0.07865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09" y="3932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33958E-6 L -0.35 -0.21027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00" y="-10525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21" grpId="0" animBg="1"/>
      <p:bldP spid="28" grpId="0" animBg="1"/>
      <p:bldP spid="13" grpId="0" animBg="1"/>
      <p:bldP spid="14" grpId="0" animBg="1"/>
      <p:bldP spid="15" grpId="0" animBg="1"/>
      <p:bldP spid="19" grpId="0" animBg="1"/>
      <p:bldP spid="20" grpId="0" animBg="1"/>
      <p:bldP spid="23" grpId="0" animBg="1"/>
      <p:bldP spid="24" grpId="0" animBg="1"/>
      <p:bldP spid="25" grpId="0" animBg="1"/>
      <p:bldP spid="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2789585" y="2492896"/>
            <a:ext cx="914400" cy="9144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260516" y="3931620"/>
            <a:ext cx="914400" cy="9144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640750" y="2492896"/>
            <a:ext cx="914400" cy="9144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ый треугольник 18"/>
          <p:cNvSpPr/>
          <p:nvPr/>
        </p:nvSpPr>
        <p:spPr>
          <a:xfrm flipV="1">
            <a:off x="5582589" y="2492896"/>
            <a:ext cx="927218" cy="914400"/>
          </a:xfrm>
          <a:prstGeom prst="rtTriangle">
            <a:avLst/>
          </a:prstGeom>
          <a:solidFill>
            <a:schemeClr val="bg2">
              <a:lumMod val="9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ый треугольник 19"/>
          <p:cNvSpPr/>
          <p:nvPr/>
        </p:nvSpPr>
        <p:spPr>
          <a:xfrm rot="5400000" flipV="1">
            <a:off x="3697576" y="2499305"/>
            <a:ext cx="927218" cy="914400"/>
          </a:xfrm>
          <a:prstGeom prst="rtTriangle">
            <a:avLst/>
          </a:prstGeom>
          <a:solidFill>
            <a:schemeClr val="bg2">
              <a:lumMod val="9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ый треугольник 22"/>
          <p:cNvSpPr/>
          <p:nvPr/>
        </p:nvSpPr>
        <p:spPr>
          <a:xfrm rot="16200000" flipV="1">
            <a:off x="3710650" y="2499305"/>
            <a:ext cx="927218" cy="914400"/>
          </a:xfrm>
          <a:prstGeom prst="rtTriangle">
            <a:avLst/>
          </a:prstGeom>
          <a:solidFill>
            <a:schemeClr val="bg2">
              <a:lumMod val="9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091329" y="1816747"/>
            <a:ext cx="648000" cy="64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782654" y="1808990"/>
            <a:ext cx="648000" cy="64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0516" y="5582890"/>
            <a:ext cx="7556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8220" y="5589240"/>
            <a:ext cx="744537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1185" y="5582082"/>
            <a:ext cx="719137" cy="71913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2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5" t="33867" r="75545" b="34239"/>
          <a:stretch/>
        </p:blipFill>
        <p:spPr bwMode="auto">
          <a:xfrm>
            <a:off x="5326198" y="5627554"/>
            <a:ext cx="720000" cy="709036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7201" y="5619403"/>
            <a:ext cx="749300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3450502" y="1168747"/>
            <a:ext cx="648000" cy="64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ый треугольник 16"/>
          <p:cNvSpPr/>
          <p:nvPr/>
        </p:nvSpPr>
        <p:spPr>
          <a:xfrm rot="5400000" flipV="1">
            <a:off x="3393575" y="537277"/>
            <a:ext cx="378976" cy="738536"/>
          </a:xfrm>
          <a:prstGeom prst="rtTriangle">
            <a:avLst/>
          </a:prstGeom>
          <a:solidFill>
            <a:schemeClr val="bg2">
              <a:lumMod val="9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4827950" y="2680096"/>
            <a:ext cx="540000" cy="540000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971600" y="3974038"/>
            <a:ext cx="914400" cy="9144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ый треугольник 32"/>
          <p:cNvSpPr/>
          <p:nvPr/>
        </p:nvSpPr>
        <p:spPr>
          <a:xfrm flipV="1">
            <a:off x="683568" y="2578382"/>
            <a:ext cx="927218" cy="914400"/>
          </a:xfrm>
          <a:prstGeom prst="rtTriangl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ый треугольник 33"/>
          <p:cNvSpPr/>
          <p:nvPr/>
        </p:nvSpPr>
        <p:spPr>
          <a:xfrm rot="5400000" flipV="1">
            <a:off x="5146732" y="3769991"/>
            <a:ext cx="927218" cy="914400"/>
          </a:xfrm>
          <a:prstGeom prst="rtTriangl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ый треугольник 39"/>
          <p:cNvSpPr/>
          <p:nvPr/>
        </p:nvSpPr>
        <p:spPr>
          <a:xfrm rot="16200000" flipV="1">
            <a:off x="3774798" y="3584656"/>
            <a:ext cx="927218" cy="914400"/>
          </a:xfrm>
          <a:prstGeom prst="rtTriangl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ый треугольник 41"/>
          <p:cNvSpPr/>
          <p:nvPr/>
        </p:nvSpPr>
        <p:spPr>
          <a:xfrm rot="5400000" flipV="1">
            <a:off x="8234880" y="2559303"/>
            <a:ext cx="378976" cy="738536"/>
          </a:xfrm>
          <a:prstGeom prst="rtTriangle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387201" y="2896096"/>
            <a:ext cx="648000" cy="648000"/>
          </a:xfrm>
          <a:prstGeom prst="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1562000" y="3035582"/>
            <a:ext cx="648000" cy="648000"/>
          </a:xfrm>
          <a:prstGeom prst="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6387201" y="3828287"/>
            <a:ext cx="540000" cy="540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вал 1"/>
          <p:cNvSpPr/>
          <p:nvPr/>
        </p:nvSpPr>
        <p:spPr>
          <a:xfrm>
            <a:off x="2976785" y="2658571"/>
            <a:ext cx="540000" cy="540000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3828502" y="2680096"/>
            <a:ext cx="540000" cy="540000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7164213" y="3687191"/>
            <a:ext cx="540000" cy="540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7884368" y="3692076"/>
            <a:ext cx="540000" cy="540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7465850" y="3060114"/>
            <a:ext cx="360000" cy="360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7974368" y="4620899"/>
            <a:ext cx="360000" cy="360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3246785" y="1988895"/>
            <a:ext cx="360000" cy="360000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3918502" y="1988896"/>
            <a:ext cx="360000" cy="360000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7321850" y="2032096"/>
            <a:ext cx="648000" cy="648000"/>
          </a:xfrm>
          <a:prstGeom prst="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7393850" y="5689650"/>
            <a:ext cx="504000" cy="504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6581851" y="4999677"/>
            <a:ext cx="360000" cy="3600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ый треугольник 50"/>
          <p:cNvSpPr/>
          <p:nvPr/>
        </p:nvSpPr>
        <p:spPr>
          <a:xfrm rot="2436402" flipV="1">
            <a:off x="5393298" y="5103350"/>
            <a:ext cx="576865" cy="512654"/>
          </a:xfrm>
          <a:prstGeom prst="rtTriangle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 вправо 40">
            <a:hlinkClick r:id="rId10" action="ppaction://hlinksldjump"/>
          </p:cNvPr>
          <p:cNvSpPr/>
          <p:nvPr/>
        </p:nvSpPr>
        <p:spPr>
          <a:xfrm>
            <a:off x="8202104" y="6093296"/>
            <a:ext cx="690376" cy="484632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910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-4.81481E-6 L 0.1941 -0.2090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05" y="-1046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7037E-6 L 0.25799 -0.20301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99" y="-10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0.01041 L -0.01076 -0.1523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8" y="-7106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7037E-7 L -0.16077 -0.179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38" y="-8981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59259E-6 L 0.53195 -0.00555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97" y="-278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81481E-6 L -0.36962 -0.1713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490" y="-8565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3.33333E-6 L -0.36024 -0.15069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21" y="-7546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2.22222E-6 L -0.33663 -0.14074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840" y="-7037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81481E-6 L 0.16771 -0.1787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85" y="-8935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44444E-6 L -0.28906 -0.15833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62" y="-7917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0 L -0.51771 -0.37847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885" y="-18935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3.7037E-6 L -0.39132 -0.16134 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66" y="-8079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48148E-6 L -0.42274 -0.12708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46" y="-6366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85185E-6 L -0.52361 -0.29444 " pathEditMode="relative" rAng="0" ptsTypes="AA">
                                      <p:cBhvr>
                                        <p:cTn id="11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181" y="-14722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8" dur="2000" fill="hold"/>
                                        <p:tgtEl>
                                          <p:spTgt spid="3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2000"/>
                            </p:stCondLst>
                            <p:childTnLst>
                              <p:par>
                                <p:cTn id="1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>
                      <p:stCondLst>
                        <p:cond delay="0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6" presetClass="emph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35" dur="2000" fill="hold"/>
                                        <p:tgtEl>
                                          <p:spTgt spid="3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9" grpId="0" animBg="1"/>
      <p:bldP spid="20" grpId="0" animBg="1"/>
      <p:bldP spid="23" grpId="0" animBg="1"/>
      <p:bldP spid="24" grpId="0" animBg="1"/>
      <p:bldP spid="25" grpId="0" animBg="1"/>
      <p:bldP spid="16" grpId="0" animBg="1"/>
      <p:bldP spid="17" grpId="0" animBg="1"/>
      <p:bldP spid="22" grpId="0" animBg="1"/>
      <p:bldP spid="31" grpId="0" animBg="1"/>
      <p:bldP spid="33" grpId="0" animBg="1"/>
      <p:bldP spid="34" grpId="0" animBg="1"/>
      <p:bldP spid="40" grpId="0" animBg="1"/>
      <p:bldP spid="42" grpId="0" animBg="1"/>
      <p:bldP spid="46" grpId="0" animBg="1"/>
      <p:bldP spid="47" grpId="0" animBg="1"/>
      <p:bldP spid="28" grpId="0" animBg="1"/>
      <p:bldP spid="2" grpId="0" animBg="1"/>
      <p:bldP spid="21" grpId="0" animBg="1"/>
      <p:bldP spid="29" grpId="0" animBg="1"/>
      <p:bldP spid="30" grpId="0" animBg="1"/>
      <p:bldP spid="43" grpId="0" animBg="1"/>
      <p:bldP spid="44" grpId="0" animBg="1"/>
      <p:bldP spid="26" grpId="0" animBg="1"/>
      <p:bldP spid="45" grpId="0" animBg="1"/>
      <p:bldP spid="48" grpId="0" animBg="1"/>
      <p:bldP spid="49" grpId="0" animBg="1"/>
      <p:bldP spid="50" grpId="0" animBg="1"/>
      <p:bldP spid="5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5037" y="1210239"/>
            <a:ext cx="4973925" cy="4437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050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</a:rPr>
              <a:t>Изображения взяты из свободного доступа в сети интернет.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49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909</TotalTime>
  <Words>155</Words>
  <Application>Microsoft Office PowerPoint</Application>
  <PresentationFormat>Экран (4:3)</PresentationFormat>
  <Paragraphs>25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Times New Roman</vt:lpstr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49</cp:revision>
  <dcterms:created xsi:type="dcterms:W3CDTF">2021-01-11T18:15:18Z</dcterms:created>
  <dcterms:modified xsi:type="dcterms:W3CDTF">2022-02-14T17:34:37Z</dcterms:modified>
</cp:coreProperties>
</file>