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6" r:id="rId7"/>
    <p:sldId id="267" r:id="rId8"/>
    <p:sldId id="270" r:id="rId9"/>
    <p:sldId id="271" r:id="rId10"/>
    <p:sldId id="276" r:id="rId11"/>
    <p:sldId id="279" r:id="rId12"/>
    <p:sldId id="283" r:id="rId13"/>
    <p:sldId id="284" r:id="rId14"/>
    <p:sldId id="285" r:id="rId15"/>
    <p:sldId id="28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88F49-C828-43C9-9927-DA8E783B87A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7E426-0DBC-474A-91D2-A304515AC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34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7E426-0DBC-474A-91D2-A304515AC756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352425"/>
            <a:ext cx="9201150" cy="615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99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0648"/>
            <a:ext cx="8367464" cy="6092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704856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20879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6688"/>
            <a:ext cx="8208912" cy="652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1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3256"/>
            <a:ext cx="5608637" cy="6804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748464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1\Desktop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0"/>
            <a:ext cx="564832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2656"/>
            <a:ext cx="4161656" cy="6120680"/>
          </a:xfrm>
          <a:prstGeom prst="rect">
            <a:avLst/>
          </a:prstGeom>
          <a:noFill/>
        </p:spPr>
      </p:pic>
      <p:pic>
        <p:nvPicPr>
          <p:cNvPr id="15363" name="Picture 3" descr="C:\Users\1\Desktop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92696"/>
            <a:ext cx="3810000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1</Words>
  <Application>Microsoft Office PowerPoint</Application>
  <PresentationFormat>Экран (4:3)</PresentationFormat>
  <Paragraphs>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Windows User</cp:lastModifiedBy>
  <cp:revision>21</cp:revision>
  <dcterms:created xsi:type="dcterms:W3CDTF">2018-02-07T02:47:48Z</dcterms:created>
  <dcterms:modified xsi:type="dcterms:W3CDTF">2022-02-14T14:30:29Z</dcterms:modified>
</cp:coreProperties>
</file>