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7123" y="2060848"/>
            <a:ext cx="7503749" cy="3046988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техника, участвовавшая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войне 1941-1945 гг.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6126146"/>
            <a:ext cx="3030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solidFill>
                <a:srgbClr val="3536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solidFill>
                <a:srgbClr val="3536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79051" y="5107837"/>
            <a:ext cx="3113429" cy="461665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Лаврова Валентина Юрьевна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</a:t>
            </a:r>
          </a:p>
        </p:txBody>
      </p:sp>
    </p:spTree>
    <p:extLst>
      <p:ext uri="{BB962C8B-B14F-4D97-AF65-F5344CB8AC3E}">
        <p14:creationId xmlns:p14="http://schemas.microsoft.com/office/powerpoint/2010/main" xmlns="" val="34088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88840"/>
            <a:ext cx="4530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СУ-85 выпускалась 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1943 по 1945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 году в Белоруссии при освобождении город Слоним,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основном, использовалась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штурмовых групп.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38510" y="260648"/>
            <a:ext cx="745922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Самоходно-артиллерийская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СУ-85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G:\первоисточник\DSCN07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2" t="27868" r="8189" b="29622"/>
          <a:stretch/>
        </p:blipFill>
        <p:spPr bwMode="auto">
          <a:xfrm>
            <a:off x="204986" y="4293096"/>
            <a:ext cx="6438900" cy="229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первоисточник\DSCN07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09" t="33337" r="25072" b="20238"/>
          <a:stretch/>
        </p:blipFill>
        <p:spPr bwMode="auto">
          <a:xfrm>
            <a:off x="4583042" y="1755279"/>
            <a:ext cx="4400550" cy="2506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734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358" y="1916832"/>
            <a:ext cx="41375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 – 2 выпускался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1943 по 1945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августе 1944 года в Польше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Сандомирском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плацдарме, а также принимал участие в штурме Берлина в 1945 году.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60648"/>
            <a:ext cx="31861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Танк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ИС-1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G:\первоисточник\DSCN07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313" t="22747" r="29263" b="22397"/>
          <a:stretch/>
        </p:blipFill>
        <p:spPr bwMode="auto">
          <a:xfrm>
            <a:off x="5291437" y="980728"/>
            <a:ext cx="3528392" cy="36823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G:\первоисточник\DSCN07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509" t="40035" r="14699" b="23490"/>
          <a:stretch/>
        </p:blipFill>
        <p:spPr bwMode="auto">
          <a:xfrm>
            <a:off x="179511" y="4149080"/>
            <a:ext cx="6401621" cy="2545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5000050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540" y="1997839"/>
            <a:ext cx="828092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76329923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64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Валюшечка</cp:lastModifiedBy>
  <cp:revision>18</cp:revision>
  <dcterms:created xsi:type="dcterms:W3CDTF">2015-02-17T08:35:42Z</dcterms:created>
  <dcterms:modified xsi:type="dcterms:W3CDTF">2022-02-14T12:28:32Z</dcterms:modified>
</cp:coreProperties>
</file>