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72" r:id="rId3"/>
    <p:sldId id="274" r:id="rId4"/>
    <p:sldId id="261" r:id="rId5"/>
    <p:sldId id="262" r:id="rId6"/>
    <p:sldId id="263" r:id="rId7"/>
    <p:sldId id="282" r:id="rId8"/>
    <p:sldId id="280" r:id="rId9"/>
    <p:sldId id="279" r:id="rId10"/>
    <p:sldId id="28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2F22E-F06A-4F75-9DC0-A3B934762B5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D868CE7D-2B5F-4901-889B-578E82D7BF09}" type="pres">
      <dgm:prSet presAssocID="{07D2F22E-F06A-4F75-9DC0-A3B934762B5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90BA6-A8CC-4A3F-9811-111090E91EDB}" type="presOf" srcId="{07D2F22E-F06A-4F75-9DC0-A3B934762B56}" destId="{D868CE7D-2B5F-4901-889B-578E82D7BF0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4AF31-773E-4244-9630-4BE535D22A6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6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48;&#1090;&#1086;&#1075;&#1086;&#1074;&#1072;&#1103;%20&#1088;&#1072;&#1073;&#1086;&#1090;&#1072;%20&#1040;&#1085;&#1076;&#1088;&#1080;&#1103;&#1085;&#1082;&#1080;&#1085;&#1072;\&#1056;&#1091;&#1089;&#1089;&#1082;&#1080;&#1081;%20&#1085;&#1072;&#1088;&#1086;&#1076;&#1085;&#1099;&#1081;%20&#1085;&#1072;&#1080;&#1075;&#1088;&#1099;&#1096;%20&#1076;&#1083;&#1103;%20&#1079;&#1072;&#1085;&#1103;&#1090;&#1080;&#1081;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6296_de6325b7864967ca04e6a059b56609a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3281" y="1556792"/>
            <a:ext cx="6734983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Круги, овалы, клетка, полоска, точки, штрихи.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916832"/>
            <a:ext cx="3744416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68152"/>
          </a:xfrm>
        </p:spPr>
        <p:txBody>
          <a:bodyPr>
            <a:normAutofit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pic>
        <p:nvPicPr>
          <p:cNvPr id="5" name="Содержимое 3" descr="6296_e45f0ac643077eb628cf4343e8c579d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3744416" cy="4104456"/>
          </a:xfrm>
        </p:spPr>
      </p:pic>
      <p:pic>
        <p:nvPicPr>
          <p:cNvPr id="7" name="Содержимое 3" descr="6296_c1b895fb49e40c569be3c99fae939d1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132856"/>
            <a:ext cx="4176464" cy="4104456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03648" y="260648"/>
          <a:ext cx="6096000" cy="14630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048000"/>
                <a:gridCol w="3048000"/>
              </a:tblGrid>
              <a:tr h="107514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Чем знаменито Дымково?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Игрушкою своей.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В ней нет цвета дымного,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А есть любовь людей.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 ней что-то есть от радуги,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От капелек росы. 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sz="1800" dirty="0" smtClean="0"/>
                        <a:t>В ней что-то есть от радости,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Гремящей, как басы. 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sz="1800" dirty="0" smtClean="0"/>
                        <a:t>(В.Феофанов)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4648201" y="5733256"/>
          <a:ext cx="1796008" cy="392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Через горные отроги,</a:t>
            </a:r>
            <a:b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Через крыши деревень,</a:t>
            </a:r>
            <a:b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Красноногий, </a:t>
            </a:r>
            <a:r>
              <a:rPr lang="ru-RU" sz="1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желторогий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Мчится глиняный олень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Содержимое 4" descr="6296_0b5f0fa862b74432c7cab94e4060a16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060848"/>
            <a:ext cx="4536504" cy="42484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96_5b8d58311432f3afe287edc59b788ff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2060848"/>
            <a:ext cx="3168352" cy="4497363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260649"/>
          <a:ext cx="6096000" cy="1512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51216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Вот индюк нарядный,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Весь такой он ладный,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 большого индюка,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Все расписаны бока.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Посмотрите, пышный хвост, У него совсем не прост,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Точно солнечный цветок,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Далее гребешок.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96_b2de51440a36b8489fa08978d7c8bd8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2060848"/>
            <a:ext cx="2016224" cy="432048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9632" y="332656"/>
          <a:ext cx="6552728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364"/>
                <a:gridCol w="3276364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Дымковская барышня </a:t>
                      </a:r>
                      <a:r>
                        <a:rPr lang="ru-RU" sz="1800" dirty="0" smtClean="0"/>
                        <a:t>вся в оранжевых, золотых, алых и зеленых узорах.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Посмотри, как хороша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Эта девица-душа,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Щечки алые горят,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Удивительный наряд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21 0.00832 C 0.12813 0.00971 0.14722 0.02035 0.15729 0.03631 L 0.18021 0.07354 C 0.18525 0.08163 0.19323 0.08557 0.20313 0.08557 C 0.21719 0.08557 0.22917 0.07493 0.23021 0.05897 C 0.22917 0.04556 0.21719 0.03353 0.20313 0.03353 C 0.19323 0.03353 0.18525 0.03885 0.18021 0.04556 L 0.15729 0.08302 C 0.14722 0.09898 0.12813 0.10962 0.10521 0.11101 C 0.08229 0.10962 0.0632 0.09898 0.05313 0.08302 L 0.03021 0.04556 C 0.02518 0.03885 0.01719 0.03353 0.00729 0.03353 C -0.00677 0.03353 -0.01875 0.04556 -0.01979 0.05897 C -0.01875 0.07493 -0.00677 0.08557 0.00729 0.08557 C 0.01719 0.08557 0.02518 0.08163 0.03021 0.07354 L 0.05313 0.03631 C 0.0632 0.02035 0.08229 0.00971 0.10521 0.00832 Z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Даже кони в праздничных нарядах.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Кони глиняные мчатся 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подставках, что есть сил.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за хвост не удержатся,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Если гриву упустил.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6296_43f9a36059b56e5736a525436e01546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2060848"/>
            <a:ext cx="3960440" cy="40454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/>
              <a:t>Кружочки, точки  линии, клеточки, полоски, кривые, волны, квадраты, кольца, овалы.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069ef45f18fc848578c1a6ba91b77ba4.jp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56792"/>
            <a:ext cx="4040188" cy="4108797"/>
          </a:xfrm>
        </p:spPr>
      </p:pic>
      <p:pic>
        <p:nvPicPr>
          <p:cNvPr id="8" name="Содержимое 7" descr="101788_html_m2d6bc20f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4041775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образы можно увидеть в дымковских игрушках?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3" descr="6296_7d791ffeb5a66dcae450a470ded0bde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2461812" cy="2448271"/>
          </a:xfrm>
        </p:spPr>
      </p:pic>
      <p:pic>
        <p:nvPicPr>
          <p:cNvPr id="6" name="Содержимое 3" descr="6296_43f9a36059b56e5736a525436e01546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843808" y="4365104"/>
            <a:ext cx="2880320" cy="2160240"/>
          </a:xfrm>
        </p:spPr>
      </p:pic>
      <p:pic>
        <p:nvPicPr>
          <p:cNvPr id="9" name="Содержимое 3" descr="6296_69bd528f35ffe7381f7b987b9387bcd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21088"/>
            <a:ext cx="2973719" cy="2231479"/>
          </a:xfrm>
          <a:prstGeom prst="rect">
            <a:avLst/>
          </a:prstGeom>
        </p:spPr>
      </p:pic>
      <p:pic>
        <p:nvPicPr>
          <p:cNvPr id="10" name="Содержимое 3" descr="6296_b2de51440a36b8489fa08978d7c8bd8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1412776"/>
            <a:ext cx="2017726" cy="3888432"/>
          </a:xfrm>
          <a:prstGeom prst="rect">
            <a:avLst/>
          </a:prstGeom>
        </p:spPr>
      </p:pic>
      <p:pic>
        <p:nvPicPr>
          <p:cNvPr id="11" name="Содержимое 3" descr="6296_5b8d58311432f3afe287edc59b788ff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79912" y="1916832"/>
            <a:ext cx="2160240" cy="2383176"/>
          </a:xfrm>
          <a:prstGeom prst="rect">
            <a:avLst/>
          </a:prstGeom>
        </p:spPr>
      </p:pic>
      <p:pic>
        <p:nvPicPr>
          <p:cNvPr id="1026" name="Picture 2" descr="E:\Desktop\gifts-thumbnails-z16058_3_tif_1000x10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5350668"/>
            <a:ext cx="2448272" cy="1281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Элементы дымковской росписи</a:t>
            </a:r>
            <a:br>
              <a:rPr lang="ru-RU" b="1" dirty="0" smtClean="0"/>
            </a:br>
            <a:r>
              <a:rPr lang="ru-RU" b="1" dirty="0" smtClean="0"/>
              <a:t>«Цвет и форма»</a:t>
            </a:r>
            <a:endParaRPr lang="ru-RU" b="1" dirty="0"/>
          </a:p>
        </p:txBody>
      </p:sp>
      <p:pic>
        <p:nvPicPr>
          <p:cNvPr id="4" name="Содержимое 3" descr="6296_ef95eb3185accc9bcfbf67a81817d4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7018"/>
          <a:stretch>
            <a:fillRect/>
          </a:stretch>
        </p:blipFill>
        <p:spPr>
          <a:xfrm>
            <a:off x="352060" y="1556792"/>
            <a:ext cx="4723997" cy="4464496"/>
          </a:xfrm>
        </p:spPr>
      </p:pic>
      <p:pic>
        <p:nvPicPr>
          <p:cNvPr id="6" name="Содержимое 3" descr="6296_1854ce3cb071ef22dd47cfb7c75968b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556792"/>
            <a:ext cx="3216117" cy="2096219"/>
          </a:xfrm>
          <a:prstGeom prst="rect">
            <a:avLst/>
          </a:prstGeom>
        </p:spPr>
      </p:pic>
      <p:pic>
        <p:nvPicPr>
          <p:cNvPr id="7" name="Содержимое 3" descr="6296_2b0366dd5ea0af45ac32a1343f15227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3789040"/>
            <a:ext cx="2880320" cy="2232248"/>
          </a:xfrm>
          <a:prstGeom prst="rect">
            <a:avLst/>
          </a:prstGeom>
        </p:spPr>
      </p:pic>
      <p:pic>
        <p:nvPicPr>
          <p:cNvPr id="8" name="Русский народный наигрыш для занят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948264" y="980728"/>
            <a:ext cx="576064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3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94</Words>
  <Application>Microsoft Office PowerPoint</Application>
  <PresentationFormat>Экран (4:3)</PresentationFormat>
  <Paragraphs>19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 </vt:lpstr>
      <vt:lpstr>Через горные отроги, Через крыши деревень, Красноногий, желторогий  Мчится глиняный олень.</vt:lpstr>
      <vt:lpstr>Слайд 4</vt:lpstr>
      <vt:lpstr>Слайд 5</vt:lpstr>
      <vt:lpstr>Даже кони в праздничных нарядах. Кони глиняные мчатся  На подставках, что есть сил. И за хвост не удержатся, Если гриву упустил.</vt:lpstr>
      <vt:lpstr>Кружочки, точки  линии, клеточки, полоски, кривые, волны, квадраты, кольца, овалы.  </vt:lpstr>
      <vt:lpstr>Какие образы можно увидеть в дымковских игрушках?</vt:lpstr>
      <vt:lpstr>Элементы дымковской росписи «Цвет и форма»</vt:lpstr>
      <vt:lpstr>Круги, овалы, клетка, полоска, точки, штрихи.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Педагог</dc:creator>
  <cp:lastModifiedBy>Полина</cp:lastModifiedBy>
  <cp:revision>75</cp:revision>
  <dcterms:created xsi:type="dcterms:W3CDTF">2016-04-26T07:45:44Z</dcterms:created>
  <dcterms:modified xsi:type="dcterms:W3CDTF">2022-02-13T22:38:57Z</dcterms:modified>
</cp:coreProperties>
</file>