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83" r:id="rId3"/>
    <p:sldId id="266" r:id="rId4"/>
    <p:sldId id="282" r:id="rId5"/>
    <p:sldId id="265" r:id="rId6"/>
    <p:sldId id="259" r:id="rId7"/>
    <p:sldId id="267" r:id="rId8"/>
    <p:sldId id="268" r:id="rId9"/>
    <p:sldId id="269" r:id="rId10"/>
    <p:sldId id="276" r:id="rId11"/>
    <p:sldId id="272" r:id="rId12"/>
    <p:sldId id="274" r:id="rId13"/>
    <p:sldId id="275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4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A64DA80-C0B8-4D02-A28A-1A694368B59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94B408-06D9-44D0-B6BB-B6B674BA0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42;&#1080;&#1076;&#1077;&#1086;&#1084;&#1072;&#1090;&#1077;&#1088;&#1080;&#1072;&#1083;&#1099;\&#1084;&#1091;&#1079;&#1099;&#1082;&#1072;\1.mp3" TargetMode="External"/><Relationship Id="rId1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84;&#1091;&#1079;&#1099;&#1082;&#1072;\1%20-%20&#1082;&#1086;&#1087;&#1080;&#1103;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42;&#1080;&#1076;&#1077;&#1086;&#1084;&#1072;&#1090;&#1077;&#1088;&#1080;&#1072;&#1083;&#1099;\&#1084;&#1091;&#1079;&#1099;&#1082;&#1072;\1.mp3" TargetMode="External"/><Relationship Id="rId1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84;&#1091;&#1079;&#1099;&#1082;&#1072;\1%20-%20&#1082;&#1086;&#1087;&#1080;&#1103;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42;&#1080;&#1076;&#1077;&#1086;&#1084;&#1072;&#1090;&#1077;&#1088;&#1080;&#1072;&#1083;&#1099;\&#1084;&#1091;&#1079;&#1099;&#1082;&#1072;\1.mp3" TargetMode="External"/><Relationship Id="rId1" Type="http://schemas.openxmlformats.org/officeDocument/2006/relationships/audio" Target="file:///D:\&#1052;&#1054;&#1048;%20&#1044;&#1054;&#1050;&#1059;&#1052;&#1045;&#1053;&#1058;&#1067;\&#1052;&#1040;&#1052;&#1040;\&#1052;&#1072;&#1089;&#1090;&#1077;&#1088;-&#1082;&#1083;&#1072;&#1089;&#1089;\&#1084;&#1091;&#1079;&#1099;&#1082;&#1072;\1%20-%20&#1082;&#1086;&#1087;&#1080;&#1103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887488"/>
          </a:xfrm>
        </p:spPr>
        <p:txBody>
          <a:bodyPr/>
          <a:lstStyle/>
          <a:p>
            <a:pPr algn="l"/>
            <a:r>
              <a:rPr lang="ru-RU" dirty="0" smtClean="0"/>
              <a:t>Мастер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44008" y="4869160"/>
            <a:ext cx="4248472" cy="18002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педагоги-психологи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Лашина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Любовь  Николаевна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Максимова  Елена  Викторовна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/>
              <a:t>                                                             </a:t>
            </a:r>
            <a:endParaRPr lang="ru-RU" dirty="0"/>
          </a:p>
        </p:txBody>
      </p:sp>
      <p:pic>
        <p:nvPicPr>
          <p:cNvPr id="1033" name="Picture 9" descr="C:\Users\Энигма\Desktop\d1fe1cd00a701ceb3147f627be53d20d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869" y="1412875"/>
            <a:ext cx="8430261" cy="5268913"/>
          </a:xfrm>
          <a:prstGeom prst="rect">
            <a:avLst/>
          </a:prstGeom>
          <a:noFill/>
        </p:spPr>
      </p:pic>
      <p:pic>
        <p:nvPicPr>
          <p:cNvPr id="1034" name="Picture 10" descr="C:\Users\Энигма\Desktop\d1fe1cd00a701ceb3147f627be53d2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0" y="-4191000"/>
            <a:ext cx="24384000" cy="15240000"/>
          </a:xfrm>
          <a:prstGeom prst="rect">
            <a:avLst/>
          </a:prstGeom>
          <a:noFill/>
        </p:spPr>
      </p:pic>
      <p:pic>
        <p:nvPicPr>
          <p:cNvPr id="1026" name="Picture 2" descr="C:\Users\Энигма\Desktop\d1fe1cd00a701ceb3147f627be53d2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0" y="-4191000"/>
            <a:ext cx="24384000" cy="15240000"/>
          </a:xfrm>
          <a:prstGeom prst="rect">
            <a:avLst/>
          </a:prstGeom>
          <a:noFill/>
        </p:spPr>
      </p:pic>
      <p:pic>
        <p:nvPicPr>
          <p:cNvPr id="1027" name="Picture 3" descr="C:\Users\Энигма\Desktop\d1fe1cd00a701ceb3147f627be53d2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0" y="-4191000"/>
            <a:ext cx="24384000" cy="15240000"/>
          </a:xfrm>
          <a:prstGeom prst="rect">
            <a:avLst/>
          </a:prstGeom>
          <a:noFill/>
        </p:spPr>
      </p:pic>
      <p:pic>
        <p:nvPicPr>
          <p:cNvPr id="1028" name="Picture 4" descr="C:\Users\Энигма\Desktop\d1fe1cd00a701ceb3147f627be53d2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0" y="-4191000"/>
            <a:ext cx="24384000" cy="1524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860032" y="188640"/>
            <a:ext cx="58326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Сказкотерапевтическое</a:t>
            </a:r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анятие с элементами тренинга</a:t>
            </a:r>
          </a:p>
          <a:p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ДВЕ ПЛАНЕТЫ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2440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612560" y="5589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80113" y="479715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Педагоги-психологи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Лашина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Любовь Николаевна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Максимова Елена Викторовна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Энигма\Desktop\artleo.com-410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332657"/>
            <a:ext cx="76915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Каменная планета подумала и сказала:</a:t>
            </a: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— Я согласна. Давай дружить!</a:t>
            </a: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Она улыбнулась, и в тот же миг снег на вершинах ее гор заискрился.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80062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— Твои вершины сверкают как бриллианты, — произнесла Цветущая планета. — Это очень красиво.</a:t>
            </a:r>
          </a:p>
          <a:p>
            <a:endParaRPr lang="ru-RU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026" name="Picture 2" descr="C:\Users\Энигма\Desktop\mini_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63813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5157192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Твои вершины сверкают как бриллианты, — произнесла Цветущая планета.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очень красиво.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нигма\Desktop\8499_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813994"/>
            <a:ext cx="72728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Ты добрая, — ответила ей подруга и вдруг почувствовала, как по склонам ее гор потекли ручьи.</a:t>
            </a: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нигма\Desktop\Новая папка\imgpreview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657671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таял все больше, и вот уже под ним появились и засверкали настоящие бриллианты, а внизу; у подножия гор, зазеленела трава.</a:t>
            </a:r>
          </a:p>
          <a:p>
            <a:endParaRPr lang="ru-RU" dirty="0"/>
          </a:p>
        </p:txBody>
      </p:sp>
      <p:pic>
        <p:nvPicPr>
          <p:cNvPr id="6" name="1 -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3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43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нигм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63080" y="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Своей добротой ты помогла растопить мои вечные льды, спасибо! Прими от меня, пожалуйста, этот подарок, — сказала Каменная планета Цветущей и бросила в ее травы россыпи бриллиантов.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Энигма\Desktop\setwalls.ru-822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9468544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5733256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1236"/>
                </a:solidFill>
              </a:rPr>
              <a:t>С тех пор каждое утро под лучами восходящего солнца они сияют на нежных лепестках Цветущей планеты. Кто-то, конечно, принимает их за росу, но подруги знают, что это настоящие бриллианты их дружбы и доброго отношения друг к другу.</a:t>
            </a:r>
          </a:p>
          <a:p>
            <a:endParaRPr lang="ru-RU" dirty="0"/>
          </a:p>
        </p:txBody>
      </p:sp>
      <p:pic>
        <p:nvPicPr>
          <p:cNvPr id="6" name="1 - копи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924300" y="3879850"/>
            <a:ext cx="304800" cy="304800"/>
          </a:xfrm>
          <a:prstGeom prst="rect">
            <a:avLst/>
          </a:prstGeom>
        </p:spPr>
      </p:pic>
      <p:pic>
        <p:nvPicPr>
          <p:cNvPr id="7" name="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3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43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сказки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Какой была Цветущая планета?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Какой была Каменная планета до встречи с Цветущей? Хорошо ли ей было под толстым слоем вечных льдов?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сделала Цветущая планета, чтобы подружиться с Каменной?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Как отреагировала Каменная планета на добрые слова новой знакомой?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Замечаете ли вы хорошее в других людях?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Говорите ли им комплименты? Как часто?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Чему можно научиться у этой сказки?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нигма\Desktop\Новая папка\566addd1b1d2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44408" cy="6093296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-6764264"/>
            <a:ext cx="8739765" cy="1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амечая положительные качества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других людей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мы и сами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наполняемся позитивными чувствами и эмоциями.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позитивному восприятию себя и другого человека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Развитие самопознания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Повышение самооценки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Развитие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Развитие конструктивных форм взаимодействия с другими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Гармонизация межличностных отношений</a:t>
            </a:r>
          </a:p>
          <a:p>
            <a:pPr marL="514350" indent="-514350">
              <a:buAutoNum type="arabicPeriod"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764704"/>
            <a:ext cx="8147248" cy="144016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Вселенной, где блуждают тысячи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сказочной страны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события в нашей сказке происходят в настоящем времени;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«Тайна сказочной жизни»: все, что происходит с нами в сказочной стране – наша тайна; 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 герой  в сказке говорит только от своего имени; 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нашей сказке каждый герой имеет право на собственное мнение; 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 герой говорит от чистого сердца, открыто выражая свои мысли; 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нашей сказке все внимательно слушают говорящего, не перебивая его;</a:t>
            </a:r>
          </a:p>
          <a:p>
            <a:pPr lvl="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герои вместе отправляются в сказочное путешествие и проходят свой путь.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764704"/>
            <a:ext cx="8147248" cy="144016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Во Вселенной, где блуждают тысячи Галактик, жили-были две планеты.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Энигм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Вселенной, где блуждают тысячи Галактик, жили-были …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48071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tx2"/>
                </a:solidFill>
              </a:rPr>
              <a:t>Две планеты</a:t>
            </a:r>
            <a:endParaRPr lang="ru-RU" sz="60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Энигма\Desktop\dffdd8ce03cddfdf66d58383e0854c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4803" cy="77220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260649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Две планеты</a:t>
            </a:r>
            <a:endParaRPr lang="ru-RU" sz="4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3888432" cy="2448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 планета называлась Цветущая. Наверное, потому что она всегда цвела и благоухала. Цветущая планета умела радоваться жизни и дарила радость другим.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32040" y="3789040"/>
            <a:ext cx="3168352" cy="2808312"/>
          </a:xfrm>
        </p:spPr>
        <p:txBody>
          <a:bodyPr>
            <a:normAutofit fontScale="92500" lnSpcReduction="20000"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планета называлась Каменная. Она была сильная и суровая. А верхушки ее высоких гор всегда были покрыты снегом и льдом. И под слоем этих льдов она чувствовала себя очень одиноко в необъятной Вселенной.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Энигма\Desktop\__logo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46580"/>
            <a:ext cx="4608512" cy="3322779"/>
          </a:xfrm>
          <a:prstGeom prst="rect">
            <a:avLst/>
          </a:prstGeom>
          <a:noFill/>
        </p:spPr>
      </p:pic>
      <p:pic>
        <p:nvPicPr>
          <p:cNvPr id="1026" name="Picture 2" descr="C:\Users\Энигма\Desktop\20915_planeta_sinij_led_1920x1200_(www.GdeFon.ru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60649"/>
            <a:ext cx="4320480" cy="3345888"/>
          </a:xfrm>
          <a:prstGeom prst="rect">
            <a:avLst/>
          </a:prstGeom>
          <a:noFill/>
        </p:spPr>
      </p:pic>
      <p:pic>
        <p:nvPicPr>
          <p:cNvPr id="7" name="1 -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1 -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3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43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430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нигма\Desktop\20915_planeta_sinij_led_1920x1200_(www.GdeFon.ru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pic>
        <p:nvPicPr>
          <p:cNvPr id="1027" name="Picture 3" descr="C:\Users\Энигма\Desktop\20915_planeta_sinij_led_1920x1200_(www.GdeFon.ru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-142876"/>
            <a:ext cx="11430000" cy="76763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19" y="5445224"/>
            <a:ext cx="87129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Однажды сияние снегов Каменной планеты заметила Цветущая и устремилась к необычному серебристому свету.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764704"/>
            <a:ext cx="2983232" cy="1584176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861048"/>
            <a:ext cx="3096344" cy="2304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Я красивая? — удивилась та. — Ты ошибаешься. Посмотри, на мне, кроме снежных холодных гор, ничего и нет.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7984" y="476672"/>
            <a:ext cx="3672408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Здравствуй, — сказала она Каменной планете. — Ты очень красивая!</a:t>
            </a:r>
          </a:p>
          <a:p>
            <a:endParaRPr lang="ru-RU" dirty="0"/>
          </a:p>
        </p:txBody>
      </p:sp>
      <p:pic>
        <p:nvPicPr>
          <p:cNvPr id="7" name="Picture 2" descr="C:\Users\Энигма\Desktop\__logo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4355976" cy="3341581"/>
          </a:xfrm>
          <a:prstGeom prst="rect">
            <a:avLst/>
          </a:prstGeom>
          <a:noFill/>
        </p:spPr>
      </p:pic>
      <p:pic>
        <p:nvPicPr>
          <p:cNvPr id="8" name="Picture 2" descr="C:\Users\Энигма\Desktop\20915_planeta_sinij_led_1920x1200_(www.GdeFon.ru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48638"/>
            <a:ext cx="4176464" cy="312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Энигма\Desktop\46828hd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8640" y="0"/>
            <a:ext cx="11737304" cy="71186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324544" y="6453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900608" y="-6277768"/>
            <a:ext cx="11472926" cy="1338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— Зато как они сияют! — восхитилась Цветущая.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— Знаешь, я хочу дружить с тобой.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514</TotalTime>
  <Words>583</Words>
  <Application>Microsoft Office PowerPoint</Application>
  <PresentationFormat>Экран (4:3)</PresentationFormat>
  <Paragraphs>169</Paragraphs>
  <Slides>17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Мастер</vt:lpstr>
      <vt:lpstr>Цель: обучение позитивному восприятию себя и другого человека</vt:lpstr>
      <vt:lpstr> </vt:lpstr>
      <vt:lpstr>Во Вселенной, где блуждают тысячи Галактик, жили-были две планеты.</vt:lpstr>
      <vt:lpstr>Две планеты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Анализ сказки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Две планеты</dc:title>
  <dc:creator>Энигма</dc:creator>
  <cp:lastModifiedBy>Энигма</cp:lastModifiedBy>
  <cp:revision>78</cp:revision>
  <dcterms:created xsi:type="dcterms:W3CDTF">2018-01-17T15:32:41Z</dcterms:created>
  <dcterms:modified xsi:type="dcterms:W3CDTF">2018-02-15T16:29:21Z</dcterms:modified>
</cp:coreProperties>
</file>