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sldIdLst>
    <p:sldId id="261" r:id="rId2"/>
    <p:sldId id="256" r:id="rId3"/>
    <p:sldId id="259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93" autoAdjust="0"/>
    <p:restoredTop sz="86323" autoAdjust="0"/>
  </p:normalViewPr>
  <p:slideViewPr>
    <p:cSldViewPr>
      <p:cViewPr>
        <p:scale>
          <a:sx n="33" d="100"/>
          <a:sy n="33" d="100"/>
        </p:scale>
        <p:origin x="-324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4564C-4C0E-4B00-BEA1-8A2AC93A5F71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09772-B57B-48D0-9565-2AF40C426A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8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7F57A9-4295-407A-98C7-BF0B40655677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014606-499B-4D9E-B9C5-36F8BC4D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gi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15.jpeg"/><Relationship Id="rId5" Type="http://schemas.openxmlformats.org/officeDocument/2006/relationships/image" Target="../media/image11.png"/><Relationship Id="rId10" Type="http://schemas.openxmlformats.org/officeDocument/2006/relationships/image" Target="../media/image8.gif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../media/audio5.wav"/><Relationship Id="rId7" Type="http://schemas.openxmlformats.org/officeDocument/2006/relationships/image" Target="../media/image19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jpeg"/><Relationship Id="rId4" Type="http://schemas.openxmlformats.org/officeDocument/2006/relationships/image" Target="../media/image16.jpe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264" y="188640"/>
            <a:ext cx="8659216" cy="652025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 descr="http://img15.hostingpics.net/pics/519878fygNOTRGa72x9qOfvKKdHliHzF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2513325"/>
            <a:ext cx="4139952" cy="41675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1124744"/>
            <a:ext cx="66247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 для детей старшего дошкольного возраста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 какого дерева листок»</a:t>
            </a:r>
          </a:p>
          <a:p>
            <a:pPr algn="ctr"/>
            <a:endParaRPr lang="ru-RU" sz="4000" b="1" cap="none" spc="0" dirty="0" smtClean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cap="none" spc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noaction" highlightClick="1"/>
          </p:cNvPr>
          <p:cNvSpPr/>
          <p:nvPr/>
        </p:nvSpPr>
        <p:spPr>
          <a:xfrm>
            <a:off x="8172400" y="6525344"/>
            <a:ext cx="971600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71738" y="152636"/>
            <a:ext cx="8928992" cy="65527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C:\Documents and Settings\Admin\Рабочий стол\берёза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2517008" cy="3733305"/>
          </a:xfrm>
          <a:prstGeom prst="ellipse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каштан" descr="C:\Documents and Settings\Admin\Рабочий стол\каштан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31356"/>
            <a:ext cx="1887245" cy="1829544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тополь" descr="C:\Documents and Settings\Admin\Рабочий стол\тополь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467" y="2553793"/>
            <a:ext cx="2004933" cy="1944216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ива" descr="C:\Documents and Settings\Admin\Рабочий стол\ива1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8718" y="4693821"/>
            <a:ext cx="1902332" cy="1800200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клён" descr="C:\Documents and Settings\Admin\Рабочий стол\клён1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694" y="4739504"/>
            <a:ext cx="1898347" cy="1944216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берёза" descr="C:\Documents and Settings\Admin\Рабочий стол\берёза1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016" y="4725144"/>
            <a:ext cx="1862170" cy="1800200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дуб" descr="C:\Documents and Settings\Admin\Рабочий стол\дуб1.gi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020" y="326554"/>
            <a:ext cx="1937602" cy="2081991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осина" descr="C:\Documents and Settings\Admin\Рабочий стол\осина1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694" y="357166"/>
            <a:ext cx="2019815" cy="1913465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83568" y="342900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Берёза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4826675"/>
            <a:ext cx="1907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Ствол белеет, 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Шапочка зеленеет, 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Стоит в белой одёжке, 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Свесив серёжки. 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172400" y="6525344"/>
            <a:ext cx="971600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-0.39375 -0.5143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-257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20678" y="82287"/>
            <a:ext cx="8928992" cy="65527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C:\Documents and Settings\Admin\Рабочий стол\ива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312" y="3465004"/>
            <a:ext cx="2448272" cy="3060340"/>
          </a:xfrm>
          <a:prstGeom prst="ellipse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каштан" descr="C:\Documents and Settings\Admin\Рабочий стол\каштан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926307" cy="1800200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тополь" descr="C:\Documents and Settings\Admin\Рабочий стол\тополь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219" y="714241"/>
            <a:ext cx="2004933" cy="1944216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ива" descr="C:\Documents and Settings\Admin\Рабочий стол\ива1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6616" y="2605381"/>
            <a:ext cx="1946604" cy="2006223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клён" descr="C:\Documents and Settings\Admin\Рабочий стол\клён1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1728192" cy="1811744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берёза" descr="C:\Documents and Settings\Admin\Рабочий стол\берёза1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664680"/>
            <a:ext cx="1965271" cy="1923458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дуб" descr="C:\Documents and Settings\Admin\Рабочий стол\дуб1.gi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692696"/>
            <a:ext cx="1876985" cy="1872208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осина" descr="C:\Documents and Settings\Admin\Рабочий стол\осина1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97152"/>
            <a:ext cx="2136375" cy="1813695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563888" y="566124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Ива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2060848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Кудри в речку опустила 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 чём-то загрустила. 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о чём она грустит, 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Никому не говорит.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172400" y="6525344"/>
            <a:ext cx="971600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-0.24427 0.2618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22" y="13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C:\Documents and Settings\Admin\Рабочий стол\осин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32656"/>
            <a:ext cx="1965218" cy="3320844"/>
          </a:xfrm>
          <a:prstGeom prst="ellipse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каштан" descr="C:\Documents and Settings\Admin\Рабочий стол\каштан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2003425" cy="1968500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ива" descr="C:\Documents and Settings\Admin\Рабочий стол\ива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2232058" cy="2112224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клён" descr="C:\Documents and Settings\Admin\Рабочий стол\клён1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365104"/>
            <a:ext cx="2132819" cy="2184353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берёза" descr="C:\Documents and Settings\Admin\Рабочий стол\берёза1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1023" y="833732"/>
            <a:ext cx="2225073" cy="2151026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дуб" descr="C:\Documents and Settings\Admin\Рабочий стол\дуб1.gi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6216" y="3185402"/>
            <a:ext cx="1839117" cy="2514039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осина" descr="C:\Documents and Settings\Admin\Рабочий стол\осина1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084" y="4442422"/>
            <a:ext cx="2250132" cy="2107035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91880" y="227687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Осина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5013176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за дерево стоит –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Ветра нет, а лист дрожит?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8172400" y="6525344"/>
            <a:ext cx="971600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0.14114 -0.458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66" y="-2294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487</TotalTime>
  <Words>30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заец</cp:lastModifiedBy>
  <cp:revision>65</cp:revision>
  <dcterms:created xsi:type="dcterms:W3CDTF">2015-11-06T06:30:22Z</dcterms:created>
  <dcterms:modified xsi:type="dcterms:W3CDTF">2022-02-13T21:24:05Z</dcterms:modified>
</cp:coreProperties>
</file>