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8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216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1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42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98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1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0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15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1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7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8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E0DF7-F046-40BD-BA8A-D78732E1FB4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5A9F0-D9AD-4EC3-90A0-0AD729D43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8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207817"/>
            <a:ext cx="5143500" cy="637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8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20" y="669925"/>
            <a:ext cx="4250260" cy="5811838"/>
          </a:xfrm>
        </p:spPr>
      </p:pic>
    </p:spTree>
    <p:extLst>
      <p:ext uri="{BB962C8B-B14F-4D97-AF65-F5344CB8AC3E}">
        <p14:creationId xmlns:p14="http://schemas.microsoft.com/office/powerpoint/2010/main" val="567290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545233"/>
            <a:ext cx="4735169" cy="6035675"/>
          </a:xfrm>
        </p:spPr>
      </p:pic>
    </p:spTree>
    <p:extLst>
      <p:ext uri="{BB962C8B-B14F-4D97-AF65-F5344CB8AC3E}">
        <p14:creationId xmlns:p14="http://schemas.microsoft.com/office/powerpoint/2010/main" val="2977371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2022-02-14T11:57:09Z</dcterms:created>
  <dcterms:modified xsi:type="dcterms:W3CDTF">2022-02-14T11:59:40Z</dcterms:modified>
</cp:coreProperties>
</file>