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7" r:id="rId3"/>
    <p:sldId id="258" r:id="rId4"/>
    <p:sldId id="259" r:id="rId5"/>
    <p:sldId id="267" r:id="rId6"/>
    <p:sldId id="260" r:id="rId7"/>
    <p:sldId id="262" r:id="rId8"/>
    <p:sldId id="268" r:id="rId9"/>
    <p:sldId id="264" r:id="rId10"/>
    <p:sldId id="269" r:id="rId11"/>
    <p:sldId id="272" r:id="rId12"/>
    <p:sldId id="263" r:id="rId13"/>
    <p:sldId id="271" r:id="rId14"/>
    <p:sldId id="270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0D99B-CA67-47E6-BBE6-59776C5846B6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6FB1-1F96-4232-9540-0727CC81D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7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8BA43-70B3-4943-B791-765098F5C56B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B516-5440-438A-BFBF-3BE5930F9D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7.gif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25.png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7.gif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gif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Fotolia_1372847_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413" y="-3175"/>
            <a:ext cx="10333038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549275"/>
            <a:ext cx="10764838" cy="4525963"/>
          </a:xfrm>
        </p:spPr>
        <p:txBody>
          <a:bodyPr/>
          <a:lstStyle/>
          <a:p>
            <a:pPr>
              <a:buFontTx/>
              <a:buNone/>
            </a:pPr>
            <a:endParaRPr lang="ru-RU" sz="120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ru-RU" sz="8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Зимние забавы.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500563" y="4292600"/>
            <a:ext cx="4500562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>
                    <a:alpha val="89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2022-01-18_20-06-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92" y="4161560"/>
            <a:ext cx="2145223" cy="21721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593" y="3975501"/>
            <a:ext cx="2071992" cy="2652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111" y="0"/>
            <a:ext cx="2335685" cy="30727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239" y="856034"/>
            <a:ext cx="2990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Ног от радости не чуя,</a:t>
            </a:r>
            <a:br>
              <a:rPr lang="ru-RU" sz="2000" dirty="0" smtClean="0"/>
            </a:br>
            <a:r>
              <a:rPr lang="ru-RU" sz="2000" dirty="0" smtClean="0"/>
              <a:t>С горки снежной вниз лечу я!</a:t>
            </a:r>
            <a:br>
              <a:rPr lang="ru-RU" sz="2000" dirty="0" smtClean="0"/>
            </a:br>
            <a:r>
              <a:rPr lang="ru-RU" sz="2000" dirty="0" smtClean="0"/>
              <a:t>Стал мне спорт родней и ближе.</a:t>
            </a:r>
            <a:br>
              <a:rPr lang="ru-RU" sz="2000" dirty="0" smtClean="0"/>
            </a:br>
            <a:r>
              <a:rPr lang="ru-RU" sz="2000" dirty="0" smtClean="0"/>
              <a:t>Кто помог мне в этом?...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4419" y="2548646"/>
            <a:ext cx="140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ЛЫЖИ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10128" y="3190672"/>
            <a:ext cx="29474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Мы слепили снежный ком,</a:t>
            </a:r>
            <a:br>
              <a:rPr lang="ru-RU" sz="2400" dirty="0" smtClean="0"/>
            </a:br>
            <a:r>
              <a:rPr lang="ru-RU" sz="2400" dirty="0" smtClean="0"/>
              <a:t>Шляпу сделали на нём,</a:t>
            </a:r>
            <a:br>
              <a:rPr lang="ru-RU" sz="2400" dirty="0" smtClean="0"/>
            </a:br>
            <a:r>
              <a:rPr lang="ru-RU" sz="2400" dirty="0" smtClean="0"/>
              <a:t>Нос приделали, и в миг</a:t>
            </a:r>
            <a:br>
              <a:rPr lang="ru-RU" sz="2400" dirty="0" smtClean="0"/>
            </a:br>
            <a:r>
              <a:rPr lang="ru-RU" sz="2400" dirty="0" smtClean="0"/>
              <a:t>Получился…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46167" y="5140465"/>
            <a:ext cx="1159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СНЕГОВИК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76480" y="719846"/>
            <a:ext cx="24221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Всё лето стояли ,</a:t>
            </a:r>
            <a:br>
              <a:rPr lang="ru-RU" sz="2400" dirty="0" smtClean="0"/>
            </a:br>
            <a:r>
              <a:rPr lang="ru-RU" sz="2400" dirty="0" smtClean="0"/>
              <a:t>Зимы ожидали.</a:t>
            </a:r>
            <a:br>
              <a:rPr lang="ru-RU" sz="2400" dirty="0" smtClean="0"/>
            </a:br>
            <a:r>
              <a:rPr lang="ru-RU" sz="2400" dirty="0" smtClean="0"/>
              <a:t>Дождались поры</a:t>
            </a:r>
            <a:br>
              <a:rPr lang="ru-RU" sz="2400" dirty="0" smtClean="0"/>
            </a:br>
            <a:r>
              <a:rPr lang="ru-RU" sz="2400" dirty="0" smtClean="0"/>
              <a:t>Помчались с горы.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85434" y="2917979"/>
            <a:ext cx="96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083" y="5045759"/>
            <a:ext cx="948310" cy="145154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985" y="84817"/>
            <a:ext cx="672270" cy="102902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325" y="4386357"/>
            <a:ext cx="948310" cy="145154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7571" y="249427"/>
            <a:ext cx="536832" cy="8217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35" y="2876456"/>
            <a:ext cx="536832" cy="82171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924" y="5717343"/>
            <a:ext cx="536832" cy="8217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753" y="3564647"/>
            <a:ext cx="536832" cy="82171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669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7140">
        <p14:reveal/>
        <p:sndAc>
          <p:stSnd>
            <p:snd r:embed="rId3" name="chimes.wav"/>
          </p:stSnd>
        </p:sndAc>
      </p:transition>
    </mc:Choice>
    <mc:Fallback xmlns="">
      <p:transition spd="slow" advTm="27140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23900"/>
            <a:ext cx="9469438" cy="758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z_236e42d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838" y="0"/>
            <a:ext cx="4602162" cy="668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По сугробам ноги ходят.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Спор с сугробами заводят: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Не увязнем мы в снегу, -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Говорили на бегу,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И пройдем там, где нам нужно.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Лыжи нас поддержат дружно,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Им сугробы не помеха.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Снег для них - одна утеха </a:t>
            </a:r>
          </a:p>
          <a:p>
            <a:pPr>
              <a:buFontTx/>
              <a:buNone/>
            </a:pPr>
            <a: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Г. Соренкова</a:t>
            </a:r>
            <a:br>
              <a:rPr lang="ru-RU" sz="24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i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343" y="938642"/>
            <a:ext cx="1985594" cy="26474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983" y="3586100"/>
            <a:ext cx="2007394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94" y="3517691"/>
            <a:ext cx="2090096" cy="29943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4881" y="938640"/>
            <a:ext cx="2524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Кто по снегу быстро мчится</a:t>
            </a:r>
            <a:br>
              <a:rPr lang="ru-RU" sz="2400" dirty="0" smtClean="0"/>
            </a:br>
            <a:r>
              <a:rPr lang="ru-RU" sz="2400" dirty="0" smtClean="0"/>
              <a:t>Провалиться не боится?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52453" y="2791838"/>
            <a:ext cx="229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ЛЫЖНИК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0196" y="938640"/>
            <a:ext cx="26045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Этой палкой бей смелей,</a:t>
            </a:r>
            <a:br>
              <a:rPr lang="ru-RU" sz="2400" dirty="0" smtClean="0"/>
            </a:br>
            <a:r>
              <a:rPr lang="ru-RU" sz="2400" dirty="0" smtClean="0"/>
              <a:t>Чтоб удар был как из пушки,</a:t>
            </a:r>
            <a:br>
              <a:rPr lang="ru-RU" sz="2400" dirty="0" smtClean="0"/>
            </a:br>
            <a:r>
              <a:rPr lang="ru-RU" sz="2400" dirty="0" smtClean="0"/>
              <a:t>Это палка - для хоккея</a:t>
            </a:r>
            <a:br>
              <a:rPr lang="ru-RU" sz="2400" dirty="0" smtClean="0"/>
            </a:br>
            <a:r>
              <a:rPr lang="ru-RU" sz="2400" dirty="0" smtClean="0"/>
              <a:t>И  она зовётся …..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13544" y="3148358"/>
            <a:ext cx="215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КЛЮШКА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74524" y="3586100"/>
            <a:ext cx="3195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Мчусь как пуля я вперёд,</a:t>
            </a:r>
            <a:br>
              <a:rPr lang="ru-RU" sz="2400" dirty="0" smtClean="0"/>
            </a:br>
            <a:r>
              <a:rPr lang="ru-RU" sz="2400" dirty="0" smtClean="0"/>
              <a:t>Лишь поскрипывает лёд,</a:t>
            </a:r>
            <a:br>
              <a:rPr lang="ru-RU" sz="2400" dirty="0" smtClean="0"/>
            </a:br>
            <a:r>
              <a:rPr lang="ru-RU" sz="2400" dirty="0" smtClean="0"/>
              <a:t>Да мелькают огоньки.</a:t>
            </a:r>
            <a:br>
              <a:rPr lang="ru-RU" sz="2400" dirty="0" smtClean="0"/>
            </a:br>
            <a:r>
              <a:rPr lang="ru-RU" sz="2400" dirty="0" smtClean="0"/>
              <a:t>Кто несёт меня?....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40760" y="287145"/>
            <a:ext cx="7514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«Отгадайте загадки про зимние развлечения.»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722" y="5511736"/>
            <a:ext cx="610867" cy="9350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8" y="24179"/>
            <a:ext cx="728174" cy="11145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5177" y="5219623"/>
            <a:ext cx="496274" cy="7596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498" y="287144"/>
            <a:ext cx="610867" cy="9350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25985" y="5398851"/>
            <a:ext cx="15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КОНЬКИ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330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842">
        <p:split orient="vert"/>
        <p:sndAc>
          <p:stSnd>
            <p:snd r:embed="rId3" name="chimes.wav"/>
          </p:stSnd>
        </p:sndAc>
      </p:transition>
    </mc:Choice>
    <mc:Fallback xmlns="">
      <p:transition spd="slow" advTm="30842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824" y="1847846"/>
            <a:ext cx="4000857" cy="37674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857143" cy="2653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0557" y="2255157"/>
            <a:ext cx="25912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«На ледяной площадке крик,</a:t>
            </a:r>
            <a:br>
              <a:rPr lang="ru-RU" sz="2400" dirty="0" smtClean="0"/>
            </a:br>
            <a:r>
              <a:rPr lang="ru-RU" sz="2400" dirty="0" smtClean="0"/>
              <a:t>К воротам рвётся ученик.</a:t>
            </a:r>
            <a:br>
              <a:rPr lang="ru-RU" sz="2400" dirty="0" smtClean="0"/>
            </a:br>
            <a:r>
              <a:rPr lang="ru-RU" sz="2400" dirty="0" smtClean="0"/>
              <a:t>Кричат все: «Шайба! Клюшка! Бей!»</a:t>
            </a:r>
            <a:br>
              <a:rPr lang="ru-RU" sz="2400" dirty="0" smtClean="0"/>
            </a:br>
            <a:r>
              <a:rPr lang="ru-RU" sz="2400" dirty="0" smtClean="0"/>
              <a:t>Весёлая игра хоккей!»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435" y="4107041"/>
            <a:ext cx="1060869" cy="16238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571" y="632299"/>
            <a:ext cx="676983" cy="1036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9058" y="369650"/>
            <a:ext cx="676983" cy="10362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165" y="5615321"/>
            <a:ext cx="676983" cy="10362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504" y="887768"/>
            <a:ext cx="676983" cy="10362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55" y="5027719"/>
            <a:ext cx="1060869" cy="16238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170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3096">
        <p14:reveal/>
        <p:sndAc>
          <p:stSnd>
            <p:snd r:embed="rId3" name="chimes.wav"/>
          </p:stSnd>
        </p:sndAc>
      </p:transition>
    </mc:Choice>
    <mc:Fallback xmlns="">
      <p:transition spd="slow" advTm="13096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Picture 5" descr="loo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680" y="0"/>
            <a:ext cx="10980738" cy="68627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572000" y="3290888"/>
            <a:ext cx="0" cy="274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indent="201613" algn="ctr"/>
            <a:endParaRPr lang="ru-RU" i="1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067175" y="404813"/>
            <a:ext cx="457200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Встреча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зимы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гостья-зима!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Просим милости к нам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Песни севера петь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полям и степям.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раздолье у нас,-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угодно гуляй;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Строй мосты по рекам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ковры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расстилай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не стать привыкать -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мороз твой трещит: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русская кровь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морозе горит!</a:t>
            </a:r>
          </a:p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Никитин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05" y="4332395"/>
            <a:ext cx="1056695" cy="16174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255" y="295147"/>
            <a:ext cx="834275" cy="127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136" y="5018298"/>
            <a:ext cx="1084499" cy="166000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32587" y="1561155"/>
            <a:ext cx="62940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683" y="3473583"/>
            <a:ext cx="1663368" cy="33350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2491" y="621184"/>
            <a:ext cx="834275" cy="12769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718" y="930906"/>
            <a:ext cx="517523" cy="7921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620" y="4036978"/>
            <a:ext cx="517523" cy="7921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212" y="1898180"/>
            <a:ext cx="766078" cy="11726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648" y="1934817"/>
            <a:ext cx="834289" cy="12770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863" y="2119140"/>
            <a:ext cx="517523" cy="7921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251" y="5634738"/>
            <a:ext cx="517523" cy="79215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864" y="5848301"/>
            <a:ext cx="517523" cy="79215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897" y="5429540"/>
            <a:ext cx="517523" cy="79215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445" y="3211835"/>
            <a:ext cx="517523" cy="7921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635" y="127606"/>
            <a:ext cx="517523" cy="79215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8150" y="225106"/>
            <a:ext cx="517523" cy="7921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4953972"/>
      </p:ext>
    </p:extLst>
  </p:cSld>
  <p:clrMapOvr>
    <a:masterClrMapping/>
  </p:clrMapOvr>
  <p:transition spd="slow" advTm="9014">
    <p:push dir="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23900"/>
            <a:ext cx="9469438" cy="758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Нам нравится морозная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Пушистая пора,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Ночное небо звездное,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Сверканье серебра.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елка зажигается,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пляшет хоровод,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вот, как полагается,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Приходит Новый год!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О. Высотская</a:t>
            </a:r>
          </a:p>
        </p:txBody>
      </p:sp>
      <p:pic>
        <p:nvPicPr>
          <p:cNvPr id="12296" name="Picture 8" descr="80902387_178df74fe27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525" y="0"/>
            <a:ext cx="494347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86"/>
            <a:ext cx="2857143" cy="26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9087" y="2073220"/>
            <a:ext cx="304232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«Над землёю закружила</a:t>
            </a:r>
            <a:br>
              <a:rPr lang="ru-RU" sz="2000" dirty="0" smtClean="0"/>
            </a:br>
            <a:r>
              <a:rPr lang="ru-RU" sz="2000" dirty="0" smtClean="0"/>
              <a:t>Вновь зима свой хоровод.</a:t>
            </a:r>
            <a:br>
              <a:rPr lang="ru-RU" sz="2000" dirty="0" smtClean="0"/>
            </a:br>
            <a:r>
              <a:rPr lang="ru-RU" sz="2000" dirty="0" smtClean="0"/>
              <a:t>Пусть  здоровье, радость, силу</a:t>
            </a:r>
            <a:br>
              <a:rPr lang="ru-RU" sz="2000" dirty="0" smtClean="0"/>
            </a:br>
            <a:r>
              <a:rPr lang="ru-RU" sz="2000" dirty="0" smtClean="0"/>
              <a:t>Зимний спорт нам принесёт.</a:t>
            </a:r>
            <a:br>
              <a:rPr lang="ru-RU" sz="2000" dirty="0" smtClean="0"/>
            </a:br>
            <a:r>
              <a:rPr lang="ru-RU" sz="2000" dirty="0" smtClean="0"/>
              <a:t>Все мы скажем : «Нет!»- простуде,</a:t>
            </a:r>
            <a:br>
              <a:rPr lang="ru-RU" sz="2000" dirty="0" smtClean="0"/>
            </a:br>
            <a:r>
              <a:rPr lang="ru-RU" sz="2000" dirty="0" smtClean="0"/>
              <a:t>Нам морозы нипочём.</a:t>
            </a:r>
            <a:br>
              <a:rPr lang="ru-RU" sz="2000" dirty="0" smtClean="0"/>
            </a:br>
            <a:r>
              <a:rPr lang="ru-RU" sz="2000" dirty="0" smtClean="0"/>
              <a:t>Мы дружить с коньками будем,</a:t>
            </a:r>
            <a:br>
              <a:rPr lang="ru-RU" sz="2000" dirty="0" smtClean="0"/>
            </a:br>
            <a:r>
              <a:rPr lang="ru-RU" sz="2000" dirty="0" smtClean="0"/>
              <a:t>С клюшкой, шайбой и мячом.»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206" y="2429312"/>
            <a:ext cx="3891678" cy="36675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135" y="-8886"/>
            <a:ext cx="1659499" cy="24381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313" y="238749"/>
            <a:ext cx="798653" cy="122247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740" y="4292494"/>
            <a:ext cx="650385" cy="9955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51" y="5288016"/>
            <a:ext cx="798653" cy="1222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971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486">
        <p:split orient="vert"/>
        <p:sndAc>
          <p:stSnd>
            <p:snd r:embed="rId3" name="chimes.wav"/>
          </p:stSnd>
        </p:sndAc>
      </p:transition>
    </mc:Choice>
    <mc:Fallback xmlns="">
      <p:transition spd="slow" advTm="11486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241" y="319087"/>
            <a:ext cx="3214688" cy="6219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614" y="-8861"/>
            <a:ext cx="2857143" cy="2653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8785" y="2302310"/>
            <a:ext cx="22366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«Что за снежные мячи</a:t>
            </a:r>
            <a:br>
              <a:rPr lang="ru-RU" sz="2400" dirty="0" smtClean="0"/>
            </a:br>
            <a:r>
              <a:rPr lang="ru-RU" sz="2400" dirty="0" smtClean="0"/>
              <a:t>Катят дружно малыши.</a:t>
            </a:r>
            <a:br>
              <a:rPr lang="ru-RU" sz="2400" dirty="0" smtClean="0"/>
            </a:br>
            <a:r>
              <a:rPr lang="ru-RU" sz="2400" dirty="0" smtClean="0"/>
              <a:t>Есть морковка, угольки.</a:t>
            </a:r>
            <a:br>
              <a:rPr lang="ru-RU" sz="2400" dirty="0" smtClean="0"/>
            </a:br>
            <a:r>
              <a:rPr lang="ru-RU" sz="2400" dirty="0" smtClean="0"/>
              <a:t>Стоят стражники Зимы</a:t>
            </a:r>
            <a:r>
              <a:rPr lang="ru-RU" dirty="0" smtClean="0"/>
              <a:t>.»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081" y="2645107"/>
            <a:ext cx="727669" cy="11138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585" y="5214026"/>
            <a:ext cx="865562" cy="1324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616" y="105281"/>
            <a:ext cx="727669" cy="11138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516" y="1092152"/>
            <a:ext cx="979630" cy="14994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56" y="5349298"/>
            <a:ext cx="727669" cy="11138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703" y="4692489"/>
            <a:ext cx="569399" cy="8715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841" y="1430750"/>
            <a:ext cx="569399" cy="8715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368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6675">
        <p14:reveal/>
        <p:sndAc>
          <p:stSnd>
            <p:snd r:embed="rId3" name="chimes.wav"/>
          </p:stSnd>
        </p:sndAc>
      </p:transition>
    </mc:Choice>
    <mc:Fallback xmlns="">
      <p:transition spd="slow" advTm="26675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2681" y="339741"/>
            <a:ext cx="3042326" cy="58818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857143" cy="2653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1989" y="3034782"/>
            <a:ext cx="25389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 нам зима пришла</a:t>
            </a:r>
            <a:br>
              <a:rPr lang="ru-RU" sz="2400" dirty="0" smtClean="0"/>
            </a:br>
            <a:r>
              <a:rPr lang="ru-RU" sz="2400" dirty="0" smtClean="0"/>
              <a:t>С собой холод принесла,</a:t>
            </a:r>
            <a:br>
              <a:rPr lang="ru-RU" sz="2400" dirty="0" smtClean="0"/>
            </a:br>
            <a:r>
              <a:rPr lang="ru-RU" sz="2400" dirty="0" smtClean="0"/>
              <a:t>Слышен смех детворы,</a:t>
            </a:r>
            <a:br>
              <a:rPr lang="ru-RU" sz="2400" dirty="0" smtClean="0"/>
            </a:br>
            <a:r>
              <a:rPr lang="ru-RU" sz="2400" dirty="0" smtClean="0"/>
              <a:t>Много игр у зимы.»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800" y="1387062"/>
            <a:ext cx="518454" cy="7935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797" y="3121490"/>
            <a:ext cx="887607" cy="1358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800" y="5208682"/>
            <a:ext cx="879209" cy="13457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449" y="1295338"/>
            <a:ext cx="887607" cy="13586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65" y="5008936"/>
            <a:ext cx="887607" cy="13586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508" y="5311181"/>
            <a:ext cx="609830" cy="9334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90" y="1994094"/>
            <a:ext cx="609830" cy="9334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233" y="57657"/>
            <a:ext cx="518454" cy="7935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947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316">
        <p:split orient="vert"/>
        <p:sndAc>
          <p:stSnd>
            <p:snd r:embed="rId3" name="chimes.wav"/>
          </p:stSnd>
        </p:sndAc>
      </p:transition>
    </mc:Choice>
    <mc:Fallback xmlns="">
      <p:transition spd="slow" advTm="12316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23900"/>
            <a:ext cx="9469438" cy="758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45874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5" y="188913"/>
            <a:ext cx="4421188" cy="64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    </a:t>
            </a: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Говорят – для детворы</a:t>
            </a:r>
            <a:b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Веселее нет игры, </a:t>
            </a:r>
            <a:b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Чем катание с высокой,</a:t>
            </a:r>
            <a:b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Ледяной, крутой горы!</a:t>
            </a:r>
            <a:b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вот мы хотим поспорить:</a:t>
            </a:r>
            <a:b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Веселее горку строить!</a:t>
            </a: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1272" name="Picture 8" descr="Elka_min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313" y="2303463"/>
            <a:ext cx="23812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680" y="2204642"/>
            <a:ext cx="3458284" cy="3221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857143" cy="2653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4502" y="0"/>
            <a:ext cx="1659499" cy="2438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423" y="2099787"/>
            <a:ext cx="22981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«Ребята с горки мчатся</a:t>
            </a:r>
            <a:br>
              <a:rPr lang="ru-RU" sz="2400" dirty="0" smtClean="0"/>
            </a:br>
            <a:r>
              <a:rPr lang="ru-RU" sz="2400" dirty="0" smtClean="0"/>
              <a:t>Ледянкой снег сметая,</a:t>
            </a:r>
            <a:br>
              <a:rPr lang="ru-RU" sz="2400" dirty="0" smtClean="0"/>
            </a:br>
            <a:r>
              <a:rPr lang="ru-RU" sz="2400" dirty="0" smtClean="0"/>
              <a:t>Катанием наслаждаются </a:t>
            </a:r>
            <a:br>
              <a:rPr lang="ru-RU" sz="2400" dirty="0" smtClean="0"/>
            </a:br>
            <a:r>
              <a:rPr lang="ru-RU" sz="2400" dirty="0" smtClean="0"/>
              <a:t>И  зиму восхваляют.»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33795" y="2476626"/>
            <a:ext cx="24294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«А на горке, на горе-</a:t>
            </a:r>
            <a:br>
              <a:rPr lang="ru-RU" sz="2400" dirty="0" smtClean="0"/>
            </a:br>
            <a:r>
              <a:rPr lang="ru-RU" sz="2400" dirty="0" smtClean="0"/>
              <a:t>Лёд на радость детворе.</a:t>
            </a:r>
            <a:br>
              <a:rPr lang="ru-RU" sz="2400" dirty="0" smtClean="0"/>
            </a:br>
            <a:r>
              <a:rPr lang="ru-RU" sz="2400" dirty="0" smtClean="0"/>
              <a:t>И летят со свистом санки</a:t>
            </a:r>
            <a:br>
              <a:rPr lang="ru-RU" sz="2400" dirty="0" smtClean="0"/>
            </a:br>
            <a:r>
              <a:rPr lang="ru-RU" sz="2400" dirty="0" smtClean="0"/>
              <a:t>Лыжи, пёстрые ледянки</a:t>
            </a:r>
            <a:r>
              <a:rPr lang="ru-RU" dirty="0" smtClean="0"/>
              <a:t>.»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598" y="331146"/>
            <a:ext cx="749646" cy="11474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278" y="5444653"/>
            <a:ext cx="749646" cy="11474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425" y="1112602"/>
            <a:ext cx="749646" cy="11474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75" y="331146"/>
            <a:ext cx="749646" cy="11474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5" y="5515786"/>
            <a:ext cx="749646" cy="11474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611" y="5755613"/>
            <a:ext cx="491069" cy="7516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877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9754">
        <p:split orient="vert"/>
        <p:sndAc>
          <p:stSnd>
            <p:snd r:embed="rId3" name="chimes.wav"/>
          </p:stSnd>
        </p:sndAc>
      </p:transition>
    </mc:Choice>
    <mc:Fallback xmlns="">
      <p:transition spd="slow" advTm="19754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2-01-18_20-06-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365" y="2438198"/>
            <a:ext cx="4605132" cy="4199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4502" y="0"/>
            <a:ext cx="1659499" cy="24381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9648"/>
            <a:ext cx="2857143" cy="2653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559" y="-10718"/>
            <a:ext cx="1275613" cy="19525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635" y="418869"/>
            <a:ext cx="880809" cy="134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885"/>
            <a:ext cx="2857143" cy="26539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302048"/>
            <a:ext cx="2857143" cy="26539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047" y="-56900"/>
            <a:ext cx="908025" cy="13898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131" y="1329478"/>
            <a:ext cx="908025" cy="13898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194" y="1028373"/>
            <a:ext cx="482613" cy="7387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998" y="5774584"/>
            <a:ext cx="588436" cy="9006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9828" y="2819280"/>
            <a:ext cx="32466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«Снег искрится, снег кружится,</a:t>
            </a:r>
            <a:br>
              <a:rPr lang="ru-RU" sz="2400" dirty="0" smtClean="0"/>
            </a:br>
            <a:r>
              <a:rPr lang="ru-RU" sz="2400" dirty="0" smtClean="0"/>
              <a:t>Вдруг мне это только снится.</a:t>
            </a:r>
            <a:br>
              <a:rPr lang="ru-RU" sz="2400" dirty="0" smtClean="0"/>
            </a:br>
            <a:r>
              <a:rPr lang="ru-RU" sz="2400" dirty="0" smtClean="0"/>
              <a:t>Что же стало вдруг со мной?</a:t>
            </a:r>
            <a:br>
              <a:rPr lang="ru-RU" sz="2400" dirty="0" smtClean="0"/>
            </a:br>
            <a:r>
              <a:rPr lang="ru-RU" sz="2400" dirty="0" smtClean="0"/>
              <a:t>Я как будто бы герой,</a:t>
            </a:r>
            <a:br>
              <a:rPr lang="ru-RU" sz="2400" dirty="0" smtClean="0"/>
            </a:br>
            <a:r>
              <a:rPr lang="ru-RU" sz="2400" dirty="0" smtClean="0"/>
              <a:t>Крепость снежную свою</a:t>
            </a:r>
            <a:br>
              <a:rPr lang="ru-RU" sz="2400" dirty="0" smtClean="0"/>
            </a:br>
            <a:r>
              <a:rPr lang="ru-RU" sz="2400" dirty="0" smtClean="0"/>
              <a:t>Защищаю в злом бою!</a:t>
            </a:r>
            <a:br>
              <a:rPr lang="ru-RU" sz="2400" dirty="0" smtClean="0"/>
            </a:br>
            <a:r>
              <a:rPr lang="ru-RU" sz="2400" dirty="0" smtClean="0"/>
              <a:t>Все удары отражаю,</a:t>
            </a:r>
            <a:br>
              <a:rPr lang="ru-RU" sz="2400" dirty="0" smtClean="0"/>
            </a:br>
            <a:r>
              <a:rPr lang="ru-RU" sz="2400" dirty="0" smtClean="0"/>
              <a:t>Всех снежками закидаю!»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0" y="5760780"/>
            <a:ext cx="597454" cy="9145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112" y="2024421"/>
            <a:ext cx="588436" cy="9006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724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3079">
        <p14:reveal/>
        <p:sndAc>
          <p:stSnd>
            <p:snd r:embed="rId3" name="chimes.wav"/>
          </p:stSnd>
        </p:sndAc>
      </p:transition>
    </mc:Choice>
    <mc:Fallback xmlns="">
      <p:transition spd="slow" advTm="13079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5|1.5|2.4|5.1|1.5|2.5|3.7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6|4.9|1.3|2.9|6.3|1|2.7|2.8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4|1|0.8|0.5|0.5|0.4|0.5|0.5|0.5|0.5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134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Пользователь Windows</cp:lastModifiedBy>
  <cp:revision>7</cp:revision>
  <dcterms:created xsi:type="dcterms:W3CDTF">2022-01-18T16:54:35Z</dcterms:created>
  <dcterms:modified xsi:type="dcterms:W3CDTF">2022-02-14T11:29:42Z</dcterms:modified>
</cp:coreProperties>
</file>