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1" r:id="rId6"/>
    <p:sldId id="272" r:id="rId7"/>
    <p:sldId id="262" r:id="rId8"/>
    <p:sldId id="270" r:id="rId9"/>
    <p:sldId id="271" r:id="rId10"/>
    <p:sldId id="260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E64CBA-560F-462D-9651-E95707D9BBA1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CDAC5C-DB12-4D86-828E-2C82650B47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30749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AC5C-DB12-4D86-828E-2C82650B47CC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AC5C-DB12-4D86-828E-2C82650B47CC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AC5C-DB12-4D86-828E-2C82650B47CC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1.jpeg"/><Relationship Id="rId7" Type="http://schemas.openxmlformats.org/officeDocument/2006/relationships/image" Target="../media/image4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900175_11-400x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309634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/>
                </a:solidFill>
                <a:latin typeface="Franklin Gothic Medium Cond" pitchFamily="34" charset="0"/>
              </a:rPr>
              <a:t/>
            </a:r>
            <a:br>
              <a:rPr lang="ru-RU" dirty="0" smtClean="0">
                <a:solidFill>
                  <a:schemeClr val="tx2"/>
                </a:solidFill>
                <a:latin typeface="Franklin Gothic Medium Cond" pitchFamily="34" charset="0"/>
              </a:rPr>
            </a:br>
            <a:r>
              <a:rPr lang="ru-RU" dirty="0" smtClean="0">
                <a:solidFill>
                  <a:schemeClr val="tx2"/>
                </a:solidFill>
                <a:latin typeface="Franklin Gothic Medium Cond" pitchFamily="34" charset="0"/>
              </a:rPr>
              <a:t>Формирование основ финансовой грамотности у старших дошкольников посредством проекта</a:t>
            </a:r>
            <a:br>
              <a:rPr lang="ru-RU" dirty="0" smtClean="0">
                <a:solidFill>
                  <a:schemeClr val="tx2"/>
                </a:solidFill>
                <a:latin typeface="Franklin Gothic Medium Cond" pitchFamily="34" charset="0"/>
              </a:rPr>
            </a:br>
            <a:r>
              <a:rPr lang="ru-RU" dirty="0" smtClean="0">
                <a:solidFill>
                  <a:schemeClr val="tx2"/>
                </a:solidFill>
                <a:latin typeface="Franklin Gothic Medium Cond" pitchFamily="34" charset="0"/>
              </a:rPr>
              <a:t>«Маленький экономист»</a:t>
            </a:r>
            <a:endParaRPr lang="ru-RU" dirty="0">
              <a:solidFill>
                <a:schemeClr val="tx2"/>
              </a:solidFill>
              <a:latin typeface="Franklin Gothic Medium Cond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4941168"/>
            <a:ext cx="8640960" cy="1916832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Автор: Куприяненко М.В., </a:t>
            </a:r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МБДОУ ДС КВ №39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900175_11-400x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992888" cy="1656184"/>
          </a:xfrm>
        </p:spPr>
        <p:txBody>
          <a:bodyPr>
            <a:noAutofit/>
          </a:bodyPr>
          <a:lstStyle/>
          <a:p>
            <a:pPr algn="l"/>
            <a:r>
              <a:rPr lang="ru-RU" sz="3600" dirty="0" smtClean="0"/>
              <a:t>             «Сюжетно - ролевые игры»</a:t>
            </a:r>
            <a:br>
              <a:rPr lang="ru-RU" sz="3600" dirty="0" smtClean="0"/>
            </a:br>
            <a:r>
              <a:rPr lang="ru-RU" sz="3600" dirty="0" smtClean="0"/>
              <a:t> «Магазин»</a:t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22530" name="Picture 2" descr="C:\Users\User\Desktop\фото по финансовой грамотности\IMG_20220207_1119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9512" y="1196752"/>
            <a:ext cx="3456384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1" name="Picture 3" descr="C:\Users\User\Desktop\фото по финансовой грамотности\IMG_20220207_11135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572000" y="764704"/>
            <a:ext cx="3936437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2" name="Picture 4" descr="C:\Users\User\Desktop\фото по финансовой грамотности\IMG_20220207_111513_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528" y="3645024"/>
            <a:ext cx="3979109" cy="29843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3" name="Picture 5" descr="C:\Users\User\Desktop\фото по финансовой грамотности\IMG_20220207_11200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572000" y="3573016"/>
            <a:ext cx="4128459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900175_11-400x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394720" cy="1354162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«</a:t>
            </a:r>
            <a:r>
              <a:rPr lang="ru-RU" dirty="0" smtClean="0"/>
              <a:t>Почта»</a:t>
            </a:r>
            <a:endParaRPr lang="ru-RU" dirty="0"/>
          </a:p>
        </p:txBody>
      </p:sp>
      <p:pic>
        <p:nvPicPr>
          <p:cNvPr id="19457" name="Picture 1" descr="C:\Users\User\Desktop\фото по финансовой грамотности\IMG_20220207_11301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3384376" cy="45125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58" name="Picture 2" descr="C:\Users\User\Desktop\фото по финансовой грамотности\IMG_20220207_11310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44008" y="332656"/>
            <a:ext cx="3960440" cy="297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59" name="Picture 3" descr="C:\Users\User\Desktop\фото по финансовой грамотности\IMG_20220207_11321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68502" y="3140968"/>
            <a:ext cx="2787774" cy="3717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900175_11-400x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2454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600" dirty="0" smtClean="0"/>
              <a:t>         «Сберегательный банк»</a:t>
            </a:r>
            <a:endParaRPr lang="ru-RU" sz="3600" dirty="0"/>
          </a:p>
        </p:txBody>
      </p:sp>
      <p:pic>
        <p:nvPicPr>
          <p:cNvPr id="18433" name="Picture 1" descr="C:\Users\User\Desktop\фото по финансовой грамотности\IMG_20220207_11433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2862318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4" name="Picture 2" descr="C:\Users\User\Desktop\фото по финансовой грамотности\IMG_20220207_11393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922149" y="980728"/>
            <a:ext cx="3186355" cy="4248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5" name="Picture 3" descr="C:\Users\User\Desktop\фото по финансовой грамотности\IMG_20220207_11424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987824" y="2969568"/>
            <a:ext cx="2916324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900175_11-400x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2454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600" dirty="0" smtClean="0"/>
              <a:t>         «Поход с родителями в магазин»</a:t>
            </a:r>
            <a:endParaRPr lang="ru-RU" sz="3600" dirty="0"/>
          </a:p>
        </p:txBody>
      </p:sp>
      <p:pic>
        <p:nvPicPr>
          <p:cNvPr id="24578" name="Picture 2" descr="C:\Users\User\Desktop\осень подготовит\IMG-20220202-WA001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2754306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79" name="Picture 3" descr="C:\Users\User\Desktop\осень подготовит\IMG-20220202-WA001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987824" y="1412776"/>
            <a:ext cx="2808312" cy="49925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0" name="Picture 4" descr="C:\Users\User\Desktop\осень подготовит\IMG-20220202-WA001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983255" y="1398240"/>
            <a:ext cx="2883996" cy="51271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900175_11-400x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2454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600" dirty="0" smtClean="0"/>
              <a:t>         «Поход с родителями в магазин»</a:t>
            </a:r>
            <a:endParaRPr lang="ru-RU" sz="3600" dirty="0"/>
          </a:p>
        </p:txBody>
      </p:sp>
      <p:pic>
        <p:nvPicPr>
          <p:cNvPr id="25602" name="Picture 2" descr="C:\Users\User\Desktop\осень подготовит\IMG-20220203-WA001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51874" y="1484784"/>
            <a:ext cx="2754306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3" name="Picture 3" descr="C:\Users\User\Desktop\осень подготовит\IMG-20220203-WA001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889786" y="2609528"/>
            <a:ext cx="3186354" cy="4248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4" name="Picture 4" descr="C:\Users\User\Desktop\осень подготовит\IMG-20220203-WA001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84168" y="1268760"/>
            <a:ext cx="2862318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900175_11-400x3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72454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3600" dirty="0" smtClean="0"/>
              <a:t>         «Просмотр мультфильмов и чтение детских книг по финансовой грамотности»</a:t>
            </a:r>
            <a:endParaRPr lang="ru-RU" sz="3600" dirty="0"/>
          </a:p>
        </p:txBody>
      </p:sp>
      <p:pic>
        <p:nvPicPr>
          <p:cNvPr id="26626" name="Picture 2" descr="C:\Users\User\Desktop\фото по финансовой грамотности\IMG_20220208_11320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7504" y="1484784"/>
            <a:ext cx="2664296" cy="35523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7" name="Picture 3" descr="C:\Users\User\Desktop\фото по финансовой грамотности\IMG_20220204_10394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699792" y="3429000"/>
            <a:ext cx="2719509" cy="36260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2" name="Picture 2" descr="C:\Users\User\Desktop\фото по финансовой грамотности\IMG_20220209_113433_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183560" y="1501405"/>
            <a:ext cx="3960440" cy="297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900175_11-400x3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72454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25183"/>
            <a:ext cx="5209372" cy="1005911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/>
              <a:t>        «Дидактические игры»</a:t>
            </a:r>
            <a:endParaRPr lang="ru-RU" sz="3600" dirty="0"/>
          </a:p>
        </p:txBody>
      </p:sp>
      <p:pic>
        <p:nvPicPr>
          <p:cNvPr id="27650" name="Picture 2" descr="C:\Users\User\Desktop\фото по финансовой грамотности\IMG_20220202_15591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58875" y="735208"/>
            <a:ext cx="3591722" cy="26937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1" name="Picture 3" descr="C:\Users\User\Desktop\фото по финансовой грамотности\IMG_20220202_160252_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40780" y="309852"/>
            <a:ext cx="3628822" cy="27216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2" name="Picture 4" descr="C:\Users\User\Desktop\фото по финансовой грамотности\IMG_20220202_16190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21651" y="4497418"/>
            <a:ext cx="3298221" cy="24736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4" name="Picture 6" descr="C:\Users\User\Desktop\фото по финансовой грамотности\IMG_20220202_163256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850526" y="2492896"/>
            <a:ext cx="3492896" cy="2619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3" name="Picture 5" descr="C:\Users\User\Desktop\фото по финансовой грамотности\IMG_20220202_161547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796136" y="4655823"/>
            <a:ext cx="3350306" cy="25127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900175_11-400x3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72454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600" dirty="0" smtClean="0"/>
              <a:t>      </a:t>
            </a:r>
            <a:endParaRPr lang="ru-RU" sz="3600" dirty="0"/>
          </a:p>
        </p:txBody>
      </p:sp>
      <p:pic>
        <p:nvPicPr>
          <p:cNvPr id="2050" name="Picture 2" descr="D:\698e589775b69638d76e0d1a7a90a72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7317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900175_11-400x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3168351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Актуальность заключается в формировании полезных привычек в сфере финансов, начиная с раннего возраста, это поможет избежать детям многих ошибок по мере взросления и приобретения финансовой самостоятельности, а также заложит основу финансовой безопасности и благополучия на протяжении жизни.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\Desktop\фото по финансовой грамотности\IMG-20211101-WA000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1560" y="3212976"/>
            <a:ext cx="3983765" cy="29878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Users\User\Desktop\фото по финансовой грамотности\IMG-20211101-WA001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932040" y="3284984"/>
            <a:ext cx="3744416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900175_11-400x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-171400"/>
            <a:ext cx="8420472" cy="3312368"/>
          </a:xfrm>
        </p:spPr>
        <p:txBody>
          <a:bodyPr>
            <a:normAutofit/>
          </a:bodyPr>
          <a:lstStyle/>
          <a:p>
            <a:pPr algn="l"/>
            <a:r>
              <a:rPr lang="ru-RU" sz="2200" dirty="0" smtClean="0"/>
              <a:t>Финансовая грамотность – это способность человека управлять своими доходами и расходами, принимать правильные решения по распределению денежных средств (жить по средствам) и грамотно их приумножать. Другими словами – это знание, позволяющее достичь финансового благополучия и оставаться на этом уровне всю свою жизнь.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 descr="C:\Users\User\Desktop\фото по финансовой грамотности\IMG_20220207_11391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5536" y="2217663"/>
            <a:ext cx="3583052" cy="39831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C:\Users\User\Desktop\фото по финансовой грамотности\IMG-20211101-WA000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355976" y="2780928"/>
            <a:ext cx="4559829" cy="3419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900175_11-400x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944216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С детства детям важно и нужно прививать чувство ответственности и долга во всех сферах жизни, в том числе и финансовой, это поможет им в будущем никогда не влезать в долги, держать себя в рамках и аккуратно вести свой бюджет.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17411" name="Picture 3" descr="C:\Users\User\Desktop\фото по финансовой грамотности\IMG-20211101-WA000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528" y="2348880"/>
            <a:ext cx="3936437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2" name="Picture 4" descr="C:\Users\User\Desktop\осень подготовит\IMG-20211101-WA000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499991" y="2276872"/>
            <a:ext cx="4128459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900175_11-400x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450506"/>
          </a:xfrm>
        </p:spPr>
        <p:txBody>
          <a:bodyPr>
            <a:normAutofit/>
          </a:bodyPr>
          <a:lstStyle/>
          <a:p>
            <a:pPr algn="l"/>
            <a:r>
              <a:rPr lang="ru-RU" sz="2000" u="sng" dirty="0" smtClean="0"/>
              <a:t>Цель: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Изучить способы, методы и приёмы формирования основ финансовой грамотности у детей старшего дошкольного возраста.</a:t>
            </a:r>
            <a:br>
              <a:rPr lang="ru-RU" sz="2000" dirty="0" smtClean="0"/>
            </a:br>
            <a:r>
              <a:rPr lang="ru-RU" sz="2000" u="sng" dirty="0" smtClean="0"/>
              <a:t>Задачи: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• уважать людей, умеющих трудиться и честно зарабатывать деньги;</a:t>
            </a:r>
            <a:br>
              <a:rPr lang="ru-RU" sz="2000" dirty="0" smtClean="0"/>
            </a:br>
            <a:r>
              <a:rPr lang="ru-RU" sz="2000" dirty="0" smtClean="0"/>
              <a:t>• осознавать взаимосвязь понятий «труд — продукт — деньги» </a:t>
            </a:r>
            <a:br>
              <a:rPr lang="ru-RU" sz="2000" dirty="0" smtClean="0"/>
            </a:br>
            <a:r>
              <a:rPr lang="ru-RU" sz="2000" dirty="0" smtClean="0"/>
              <a:t>• признавать авторитетными качества человека-хозяина: бережливость, рациональность, экономность, </a:t>
            </a:r>
            <a:br>
              <a:rPr lang="ru-RU" sz="2000" dirty="0" smtClean="0"/>
            </a:br>
            <a:r>
              <a:rPr lang="ru-RU" sz="2000" dirty="0" smtClean="0"/>
              <a:t>• рационально оценивать способы и средства выполнения желаний.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1026" name="Picture 2" descr="C:\Users\User\Desktop\фото по финансовой грамотности\IMG_20220209_113433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3717032"/>
            <a:ext cx="3936437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900175_11-400x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6995120" cy="908720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Утренний круг.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фото по финансовой грамотности\IMG_20220211_1234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836712"/>
            <a:ext cx="3600400" cy="2700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User\Desktop\фото по финансовой грамотности\IMG_20220211_12305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1628800"/>
            <a:ext cx="2970330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User\Desktop\фото по финансовой грамотности\IMG_20220211_12310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3861048"/>
            <a:ext cx="3168352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3" descr="C:\Users\User\Desktop\фото по финансовой грамотности\IMG_20220211_12305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16488" y="1781200"/>
            <a:ext cx="2970330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C:\Users\User\Desktop\фото по финансовой грамотности\IMG_20220211_1234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9944" y="989112"/>
            <a:ext cx="3600400" cy="2700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900175_11-400x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35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7856"/>
            <a:ext cx="7787208" cy="1138138"/>
          </a:xfrm>
        </p:spPr>
        <p:txBody>
          <a:bodyPr>
            <a:normAutofit/>
          </a:bodyPr>
          <a:lstStyle/>
          <a:p>
            <a:r>
              <a:rPr lang="ru-RU" sz="3200" dirty="0"/>
              <a:t>К</a:t>
            </a:r>
            <a:r>
              <a:rPr lang="ru-RU" sz="3200" dirty="0" smtClean="0"/>
              <a:t>ниги и картотеки игр и загадок и сказок</a:t>
            </a:r>
            <a:endParaRPr lang="ru-RU" sz="3200" dirty="0"/>
          </a:p>
        </p:txBody>
      </p:sp>
      <p:pic>
        <p:nvPicPr>
          <p:cNvPr id="1026" name="Picture 2" descr="C:\Users\User\Desktop\фото по финансовой грамотности\IMG_20220209_11264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1520" y="2685047"/>
            <a:ext cx="4104456" cy="30783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User\Desktop\фото по финансовой грамотности\IMG_20220209_112917_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462036" y="1209417"/>
            <a:ext cx="4512501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900175_11-400x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85010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«Пополнение  и обновление игровых зон»</a:t>
            </a:r>
            <a:endParaRPr lang="ru-RU" sz="2800" dirty="0"/>
          </a:p>
        </p:txBody>
      </p:sp>
      <p:pic>
        <p:nvPicPr>
          <p:cNvPr id="1028" name="Picture 4" descr="C:\Users\User\Desktop\фото по финансовой грамотности\IMG_20211101_10290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1519" y="3861048"/>
            <a:ext cx="3744417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F:\Куприяненко Марина картотека игр\IMG-20211101-WA001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808142" y="3933056"/>
            <a:ext cx="3612232" cy="27091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F:\Куприяненко Марина картотека игр\IMG-20211101-WA0007(1)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91547" y="1124744"/>
            <a:ext cx="3648405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F:\Куприяненко Марина картотека игр\IMG_20211102_154944(1)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04048" y="1106742"/>
            <a:ext cx="3672408" cy="2754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900175_11-400x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030"/>
            <a:ext cx="8229600" cy="85010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«Пополнение  и обновление игровых зон»</a:t>
            </a:r>
            <a:endParaRPr lang="ru-RU" sz="2800" dirty="0"/>
          </a:p>
        </p:txBody>
      </p:sp>
      <p:pic>
        <p:nvPicPr>
          <p:cNvPr id="4098" name="Picture 2" descr="F:\Куприяненко Марина картотека игр\IMG-20211101-WA0001(1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1520" y="764704"/>
            <a:ext cx="3552395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F:\Куприяненко Марина картотека игр\IMG-20211101-WA0006(1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291402" y="944724"/>
            <a:ext cx="3648406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F:\Куприяненко Марина картотека игр\IMG-20211101-WA0016(1)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03515" y="4022558"/>
            <a:ext cx="3600400" cy="2700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5" descr="F:\Куприяненко Марина картотека игр\IMG-20211101-WA0011(1)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508104" y="4149080"/>
            <a:ext cx="3431704" cy="25737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3" name="Picture 7" descr="F:\Куприяненко Марина картотека игр\IMG_20211101_082455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987824" y="2780928"/>
            <a:ext cx="3360373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90</Words>
  <Application>Microsoft Office PowerPoint</Application>
  <PresentationFormat>Экран (4:3)</PresentationFormat>
  <Paragraphs>22</Paragraphs>
  <Slides>17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 Формирование основ финансовой грамотности у старших дошкольников посредством проекта «Маленький экономист»</vt:lpstr>
      <vt:lpstr>Актуальность заключается в формировании полезных привычек в сфере финансов, начиная с раннего возраста, это поможет избежать детям многих ошибок по мере взросления и приобретения финансовой самостоятельности, а также заложит основу финансовой безопасности и благополучия на протяжении жизни. </vt:lpstr>
      <vt:lpstr>Финансовая грамотность – это способность человека управлять своими доходами и расходами, принимать правильные решения по распределению денежных средств (жить по средствам) и грамотно их приумножать. Другими словами – это знание, позволяющее достичь финансового благополучия и оставаться на этом уровне всю свою жизнь. </vt:lpstr>
      <vt:lpstr> С детства детям важно и нужно прививать чувство ответственности и долга во всех сферах жизни, в том числе и финансовой, это поможет им в будущем никогда не влезать в долги, держать себя в рамках и аккуратно вести свой бюджет. </vt:lpstr>
      <vt:lpstr>Цель: Изучить способы, методы и приёмы формирования основ финансовой грамотности у детей старшего дошкольного возраста. Задачи: • уважать людей, умеющих трудиться и честно зарабатывать деньги; • осознавать взаимосвязь понятий «труд — продукт — деньги»  • признавать авторитетными качества человека-хозяина: бережливость, рациональность, экономность,  • рационально оценивать способы и средства выполнения желаний.  </vt:lpstr>
      <vt:lpstr> Утренний круг. </vt:lpstr>
      <vt:lpstr>Книги и картотеки игр и загадок и сказок</vt:lpstr>
      <vt:lpstr>«Пополнение  и обновление игровых зон»</vt:lpstr>
      <vt:lpstr>«Пополнение  и обновление игровых зон»</vt:lpstr>
      <vt:lpstr>             «Сюжетно - ролевые игры»  «Магазин» </vt:lpstr>
      <vt:lpstr> «Почта»</vt:lpstr>
      <vt:lpstr>         «Сберегательный банк»</vt:lpstr>
      <vt:lpstr>         «Поход с родителями в магазин»</vt:lpstr>
      <vt:lpstr>         «Поход с родителями в магазин»</vt:lpstr>
      <vt:lpstr>         «Просмотр мультфильмов и чтение детских книг по финансовой грамотности»</vt:lpstr>
      <vt:lpstr>        «Дидактические игры»</vt:lpstr>
      <vt:lpstr>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31</cp:revision>
  <dcterms:created xsi:type="dcterms:W3CDTF">2022-02-09T15:13:45Z</dcterms:created>
  <dcterms:modified xsi:type="dcterms:W3CDTF">2022-02-14T13:36:28Z</dcterms:modified>
</cp:coreProperties>
</file>