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2" r:id="rId5"/>
    <p:sldId id="275" r:id="rId6"/>
    <p:sldId id="263" r:id="rId7"/>
    <p:sldId id="259" r:id="rId8"/>
    <p:sldId id="261" r:id="rId9"/>
    <p:sldId id="258" r:id="rId10"/>
    <p:sldId id="264" r:id="rId11"/>
    <p:sldId id="282" r:id="rId12"/>
    <p:sldId id="265" r:id="rId13"/>
    <p:sldId id="267" r:id="rId14"/>
    <p:sldId id="270" r:id="rId15"/>
    <p:sldId id="268" r:id="rId16"/>
    <p:sldId id="281" r:id="rId17"/>
    <p:sldId id="269" r:id="rId18"/>
    <p:sldId id="273" r:id="rId19"/>
    <p:sldId id="277" r:id="rId20"/>
    <p:sldId id="276" r:id="rId21"/>
    <p:sldId id="278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11" Type="http://schemas.openxmlformats.org/officeDocument/2006/relationships/image" Target="../media/image64.jpe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214290"/>
            <a:ext cx="69294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628652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7950" y="5786454"/>
            <a:ext cx="26432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Автор: Малышева Л.А.,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подготовительной группы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воркут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1071546"/>
            <a:ext cx="928694" cy="1328269"/>
          </a:xfrm>
          <a:prstGeom prst="rect">
            <a:avLst/>
          </a:prstGeom>
        </p:spPr>
      </p:pic>
      <p:pic>
        <p:nvPicPr>
          <p:cNvPr id="9" name="Рисунок 8" descr="емва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674" y="3786190"/>
            <a:ext cx="912737" cy="1332000"/>
          </a:xfrm>
          <a:prstGeom prst="rect">
            <a:avLst/>
          </a:prstGeom>
        </p:spPr>
      </p:pic>
      <p:pic>
        <p:nvPicPr>
          <p:cNvPr id="10" name="Рисунок 9" descr="инта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714620"/>
            <a:ext cx="908833" cy="1332000"/>
          </a:xfrm>
          <a:prstGeom prst="rect">
            <a:avLst/>
          </a:prstGeom>
        </p:spPr>
      </p:pic>
      <p:pic>
        <p:nvPicPr>
          <p:cNvPr id="11" name="Рисунок 10" descr="печора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2714620"/>
            <a:ext cx="902747" cy="1332000"/>
          </a:xfrm>
          <a:prstGeom prst="rect">
            <a:avLst/>
          </a:prstGeom>
        </p:spPr>
      </p:pic>
      <p:pic>
        <p:nvPicPr>
          <p:cNvPr id="12" name="Рисунок 11" descr="сыктывкар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3786190"/>
            <a:ext cx="1347792" cy="1819106"/>
          </a:xfrm>
          <a:prstGeom prst="rect">
            <a:avLst/>
          </a:prstGeom>
        </p:spPr>
      </p:pic>
      <p:pic>
        <p:nvPicPr>
          <p:cNvPr id="13" name="Рисунок 12" descr="усинск.pn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1000108"/>
            <a:ext cx="1002700" cy="1332000"/>
          </a:xfrm>
          <a:prstGeom prst="rect">
            <a:avLst/>
          </a:prstGeom>
        </p:spPr>
      </p:pic>
      <p:pic>
        <p:nvPicPr>
          <p:cNvPr id="14" name="Рисунок 13" descr="ухта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3786190"/>
            <a:ext cx="1047701" cy="1332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71670" y="1214422"/>
            <a:ext cx="5000660" cy="2123658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«Путешествие по городам Республики Коми»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0430" y="714356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90215_1608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43570" y="214290"/>
            <a:ext cx="3357554" cy="251816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4" name="Рисунок 3" descr="IMG_20190211_1730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86050" y="785794"/>
            <a:ext cx="2643188" cy="352425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Рисунок 4" descr="IMG_20190306_16091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43570" y="3714752"/>
            <a:ext cx="3286116" cy="246458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143636" y="278605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«Найди отличия»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2132" y="621508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«Найди город на карте»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2214554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«Рассматривание иллюстраций, предметов быта»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фотки с телеф\IMG_20190319_16044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34" y="3786190"/>
            <a:ext cx="3429024" cy="257176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28596" y="214290"/>
            <a:ext cx="478634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«Самостоятельная деятельность детей»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415_1616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2214554"/>
            <a:ext cx="4143404" cy="310755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3" name="Рисунок 2" descr="IMG_20190415_16464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6200000">
            <a:off x="4536281" y="1250141"/>
            <a:ext cx="4786346" cy="342902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214414" y="1000108"/>
            <a:ext cx="271464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«Развитие моторики- работа с раскрасками»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315_1244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1309663" y="3548066"/>
            <a:ext cx="2285998" cy="304799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3" name="Рисунок 2" descr="IMG_20190315_09560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86446" y="428604"/>
            <a:ext cx="2604512" cy="35719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4" name="Рисунок 3" descr="IMG_20190315_10043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571480"/>
            <a:ext cx="3857620" cy="289321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572000" y="4786322"/>
            <a:ext cx="3500462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Оригами: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«Медведь – символ герба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г. Сыктывкара»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315_1457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3714752"/>
            <a:ext cx="3214678" cy="2411009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3" name="Рисунок 2" descr="IMG_20190307_1750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472" y="714356"/>
            <a:ext cx="3048021" cy="228601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Рисунок 3" descr="IMG_20190304_06353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00694" y="714356"/>
            <a:ext cx="3071834" cy="230387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5" name="Рисунок 4" descr="IMG_20190218_152727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928662" y="3714752"/>
            <a:ext cx="2357454" cy="242294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428860" y="214290"/>
            <a:ext cx="45720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Выставки творческих работ детей: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300037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«Чудеса из дерева»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300037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«Лес – наше богатство!»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614364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«Шахтёры Воркуты»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9256" y="6143644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«Белочка на веточке»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319_17241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6530592" y="-113135"/>
            <a:ext cx="2012172" cy="2786083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3" name="Рисунок 2" descr="IMG_20190319_17244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357158" y="285728"/>
            <a:ext cx="2928958" cy="2071702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4" name="Рисунок 3" descr="IMG_20190319_17245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0800000">
            <a:off x="2857488" y="1857364"/>
            <a:ext cx="3643338" cy="2602384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5" name="Рисунок 4" descr="IMG_20190319_172519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0800000">
            <a:off x="5500694" y="4214818"/>
            <a:ext cx="3357586" cy="243425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Рисунок 5" descr="IMG_20190319_172539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10800000">
            <a:off x="214282" y="4286256"/>
            <a:ext cx="3143272" cy="231609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428992" y="357166"/>
            <a:ext cx="2571768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Изобразительное творчество детей: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 Ухте строят новые дома»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319_17133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790595" y="66606"/>
            <a:ext cx="2490713" cy="3500462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3" name="Рисунок 2" descr="IMG_20190319_17135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5254864" y="785794"/>
            <a:ext cx="3603384" cy="250033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4" name="Рисунок 3" descr="IMG_20190319_171446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0800000">
            <a:off x="5500694" y="4000504"/>
            <a:ext cx="3143272" cy="235748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Рисунок 4" descr="IMG_20190319_171536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0800000">
            <a:off x="428596" y="4071942"/>
            <a:ext cx="3214710" cy="228601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714612" y="3143248"/>
            <a:ext cx="321471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Изобразительное творчество детей: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«А у нас в квартире газ!»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фотки с телеф\IMG_20190208_0635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714356"/>
            <a:ext cx="3589759" cy="478634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Рисунок 3" descr="IMG_20190415_16250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71472" y="2714620"/>
            <a:ext cx="3714776" cy="3766379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85786" y="1142984"/>
            <a:ext cx="342902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«Познавательная информация для родителей»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90319_17114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5686433" y="3600451"/>
            <a:ext cx="2357454" cy="330043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4" name="Рисунок 3" descr="IMG_20190319_17115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500034" y="4071942"/>
            <a:ext cx="3286148" cy="2357454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5" name="Рисунок 4" descr="IMG_20190319_17121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0800000">
            <a:off x="6429388" y="642918"/>
            <a:ext cx="2143140" cy="300039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6" name="Рисунок 5" descr="IMG_20190319_17123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6200000">
            <a:off x="390325" y="1038378"/>
            <a:ext cx="3005499" cy="221457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214678" y="1214422"/>
            <a:ext cx="2928958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Семейное творчество: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«Для чего нужны нефть и газ в Республике Коми?»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YDIYA\Documents\Новая папка (2)\IMG_20190408_1020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928670"/>
            <a:ext cx="2833654" cy="377820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3" name="Рисунок 2" descr="IMG_20190319_16020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929058" y="3143248"/>
            <a:ext cx="4786314" cy="314102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786314" y="785794"/>
            <a:ext cx="3429024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ВЫСТАВКИ В ГРУППЕ: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78632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Магниты «Республика Коми»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2357430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Поделки из бумаги «Снегурочка» в технике «оригами».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409_09264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714488"/>
            <a:ext cx="3286130" cy="4381506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3" name="Рисунок 2" descr="IMG_20190412_06381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714744" y="2357430"/>
            <a:ext cx="5143536" cy="318089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214678" y="285728"/>
            <a:ext cx="292895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ФОТОВЫСТАВКИ: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285860"/>
            <a:ext cx="378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«Увлечение наших детей в городе»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643050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«Все профессии нужны!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Все профессии важны!»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2000240"/>
            <a:ext cx="6858048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расширение представлений детей старшего дошкольного возраста о городах родного края.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3000372"/>
            <a:ext cx="8358246" cy="233910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1.Пополнить знания детей о родном Коми крае (история, символика, достопримечательности, улицы, площади)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Расширить представления детей о городах республики (их история, символика, полезные ископаемые, место положения на карте):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развивать познавательную активность у детей;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воспитывать интерес к родному краю, желание изучать историю, природу Коми края, родного города;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воспитывать у детей чувство патриотизма к Республике Коми.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572140"/>
            <a:ext cx="8215370" cy="11079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должны знать, как называется наша республика, столица, города республики, чем знаменит и как называется наш город; символику городов; флору и фауну; у детей должно сформироваться чувство гордости за свой город, край и желание сохранить его чистым и красивым.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42852"/>
            <a:ext cx="7715304" cy="13542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 проекта: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познавательно- творческий.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воспитатели, воспитанники подготовительной группы, родители воспитанников.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январь – апрель.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_20190412_06523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7258069" y="4672021"/>
            <a:ext cx="1843100" cy="150019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9" name="Рисунок 8" descr="IMG_20190412_06525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6200000">
            <a:off x="3790384" y="4710682"/>
            <a:ext cx="1848984" cy="142876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10" name="Рисунок 9" descr="IMG_20190412_06530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>
            <a:off x="5586421" y="4686309"/>
            <a:ext cx="1857388" cy="1485910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1" name="Рисунок 10" descr="IMG_20190412_065320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6200000">
            <a:off x="1976421" y="4810134"/>
            <a:ext cx="1905013" cy="142876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2" name="Рисунок 11" descr="IMG_20190412_06533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16200000">
            <a:off x="42066" y="4744224"/>
            <a:ext cx="1928826" cy="158439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3" name="Рисунок 12" descr="IMG_20190412_065344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 rot="16200000">
            <a:off x="544" y="2642606"/>
            <a:ext cx="1893107" cy="1465631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14" name="Рисунок 13" descr="IMG_20190412_065357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 rot="16200000">
            <a:off x="-32" y="500042"/>
            <a:ext cx="1857388" cy="142876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5" name="Рисунок 14" descr="IMG_20190408_095844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357422" y="642918"/>
            <a:ext cx="3643338" cy="2732504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6" name="Рисунок 15" descr="IMG_20190408_102426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 rot="16200000">
            <a:off x="6567502" y="1290623"/>
            <a:ext cx="1571636" cy="1990739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1857356" y="6357958"/>
            <a:ext cx="564360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Тематические альбомы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«Города Республики Коми»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00364" y="3571876"/>
            <a:ext cx="478634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Игровая деятельность детей 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пазлами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Собери герб города Республики Коми»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978700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Республика Коми —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Родная земля.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Здесь чистые реки,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Леса и поля.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Цветы здесь растут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Такой красоты,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Что мир обойди,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 сыщешь таких.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солнце, и звезды, и месяц у нас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Всегда так красиво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небе горят.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если бы ты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Оказался у нас,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Воспел бы в стихах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Коми край в тот же час.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жизни не хватит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Ни мне, ни тебе,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Чтоб всем рассказать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Как мы любим ее,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Чтоб всем показать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Красоту той земли,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Где рождались поэты, певцы,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Я и ты.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люди здесь все —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Большая семья,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дверь к нам для всех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Открыта всегда.</a:t>
            </a:r>
          </a:p>
          <a:p>
            <a:pPr fontAlgn="base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Швецова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Анастасия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komi_devstvennye-lesa_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1428736"/>
            <a:ext cx="4907996" cy="327623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LYDIYA\Documents\map-komi-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786058"/>
            <a:ext cx="3030532" cy="337104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85786" y="714356"/>
            <a:ext cx="5143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286808" cy="5940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План работы с детьми по реализации проекта: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уголка в группе по патриотическому воспитанию дополнительной информацией по теме проекта.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 детей: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«Шахтеры Воркуты», «Чудеса из дерева», «А у нас в квартире газ», «Лес – богатство нашей Республики», «В Ухте строят новые дома», «Животные наших лесов»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Аппликация  «Семья оленеводов».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Оригами «Медведь – символ  герба г. Сыктывкара».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детей с профессиями городов республики Коми: шахтер, нефтяник, газовик, электромонтёр, строитель.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стихотворений про города нашей республики.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познавательная деятельность детей в уголке «Полочка умных книг».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Викторины по городам (для закрепления).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игры: «Оленеводы»,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Перетягивание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каната», «Поймай оленя»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Виртуальные экскурсии на шахту - «Как добывают уголь в Республике Коми», на Сыктывкарский ЛПК - «Как делают бумагу».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«Технологии сотрудничества» в изобразительной деятельности детей.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детей с техникой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Эбру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071546"/>
            <a:ext cx="7000924" cy="47089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План работы с родителями по реализации проекта: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Участие в обогащении ППРС в группе по теме проекта: обеспечение иллюстрациями, картинками, фотографиями с достопримечательностями городов, познавательной литературой, географической картой Республики Коми.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Познавательная информация  «Герб города и значения символов».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Участие в создании тематических альбомов «Города Республики Коми».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Участие в выставке магнитов  «Республика Коми».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Совместное изобразительное творчество  и родителей и детей «Для чего нужны нефть и газ», поделки из бумаги «Снегурочка» в технике оригами.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Фотовыставка «Все профессии нужны! Все профессии важны!».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43174" y="285728"/>
            <a:ext cx="3929090" cy="15001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868" y="500042"/>
            <a:ext cx="21431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57422" y="3000372"/>
            <a:ext cx="1928826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1714488"/>
            <a:ext cx="1928826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29190" y="3000372"/>
            <a:ext cx="1928826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29454" y="1714488"/>
            <a:ext cx="1928826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15140" y="4143380"/>
            <a:ext cx="1928826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14744" y="4857760"/>
            <a:ext cx="1928826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4214818"/>
            <a:ext cx="1928826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71472" y="178592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герб +значение символов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2" y="3143248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10" y="428625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растительный,  животный мир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6" y="3071810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достопримечательности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15206" y="1785926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главные профессии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8016" y="421481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полезные ископаемые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86182" y="492919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интересные факты, места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2071670" y="1285860"/>
            <a:ext cx="571504" cy="35719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1250135" y="2035961"/>
            <a:ext cx="2286015" cy="1643073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3250397" y="2321713"/>
            <a:ext cx="928696" cy="142874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3321836" y="3250404"/>
            <a:ext cx="2643206" cy="2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4964909" y="2250273"/>
            <a:ext cx="928694" cy="142876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5715008" y="2214556"/>
            <a:ext cx="2214578" cy="1071569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6643702" y="1214422"/>
            <a:ext cx="639044" cy="357192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205_1603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571480"/>
            <a:ext cx="4000496" cy="300037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" name="Рисунок 2" descr="IMG_20190306_16141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428728" y="4000504"/>
            <a:ext cx="4714876" cy="2536050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357290" y="142852"/>
            <a:ext cx="707236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«Путешествие с детьми по городам на карте Республики Коми»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ap-komi-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3929066"/>
            <a:ext cx="2311972" cy="2571744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8501090" y="4143380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IMG_20190415_16073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142976" y="785794"/>
            <a:ext cx="3333741" cy="250030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8" name="Рисунок 7" descr="Map000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44" y="2000240"/>
            <a:ext cx="1285884" cy="128588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500166" y="328612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«Путеводитель»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072462" y="4572008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00892" y="5643578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15272" y="4857760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15272" y="464344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072330" y="5429264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358082" y="5286388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90215_1642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0694" y="1571612"/>
            <a:ext cx="2928926" cy="219669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4" name="Рисунок 3" descr="IMG_20190215_1736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285728"/>
            <a:ext cx="2778940" cy="3705253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pic>
        <p:nvPicPr>
          <p:cNvPr id="7" name="Рисунок 6" descr="IMG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2910" y="4286256"/>
            <a:ext cx="3143272" cy="221539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8" name="Рисунок 7" descr="IMG_000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286380" y="4286256"/>
            <a:ext cx="3268990" cy="2214578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786182" y="428604"/>
            <a:ext cx="4214842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Изобразительная деятельность детей: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аппликация «Семья оленеводов»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205_1545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09" y="571480"/>
            <a:ext cx="3333773" cy="2500330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  <p:pic>
        <p:nvPicPr>
          <p:cNvPr id="3" name="Рисунок 2" descr="IMG_20190205_15482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29322" y="571480"/>
            <a:ext cx="2403000" cy="3204000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pic>
        <p:nvPicPr>
          <p:cNvPr id="4" name="Рисунок 3" descr="IMG_20190205_15484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6200000">
            <a:off x="5899553" y="3744521"/>
            <a:ext cx="2393154" cy="3190872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5" name="Рисунок 4" descr="IMG_20190205_15505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142976" y="3357562"/>
            <a:ext cx="2411015" cy="321468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500298" y="142852"/>
            <a:ext cx="442915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детей с техникой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Эбру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3643314"/>
            <a:ext cx="250033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«Северное сияние»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227_0731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428604"/>
            <a:ext cx="3929090" cy="294681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" name="Рисунок 2" descr="IMG_20190319_1728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3429000"/>
            <a:ext cx="4214842" cy="316113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1643050"/>
            <a:ext cx="4286280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Самостоятельная познавательная деятельность детей в уголке «Полочка умных книг».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676</Words>
  <PresentationFormat>Экран (4:3)</PresentationFormat>
  <Paragraphs>82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61</cp:revision>
  <dcterms:created xsi:type="dcterms:W3CDTF">2019-03-24T17:50:25Z</dcterms:created>
  <dcterms:modified xsi:type="dcterms:W3CDTF">2022-02-13T16:51:37Z</dcterms:modified>
</cp:coreProperties>
</file>