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83" r:id="rId4"/>
    <p:sldId id="309" r:id="rId5"/>
    <p:sldId id="311" r:id="rId6"/>
    <p:sldId id="313" r:id="rId7"/>
    <p:sldId id="315" r:id="rId8"/>
    <p:sldId id="317" r:id="rId9"/>
    <p:sldId id="295" r:id="rId10"/>
    <p:sldId id="29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57" autoAdjust="0"/>
  </p:normalViewPr>
  <p:slideViewPr>
    <p:cSldViewPr>
      <p:cViewPr>
        <p:scale>
          <a:sx n="111" d="100"/>
          <a:sy n="111" d="100"/>
        </p:scale>
        <p:origin x="-18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2307D-C2BF-4F15-81E4-1CD8D19D4E29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A73F1-620C-4A26-BE77-AC8A326B86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682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BBEB-780B-47BA-9625-DF7B39DEB3C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686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BBEB-780B-47BA-9625-DF7B39DEB3C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87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740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98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942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024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910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40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107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0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81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88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85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88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МБОУ СОШ №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9" r="54228" b="41392"/>
          <a:stretch/>
        </p:blipFill>
        <p:spPr bwMode="auto">
          <a:xfrm>
            <a:off x="7092280" y="3927922"/>
            <a:ext cx="1890844" cy="1493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pbs.twimg.com/media/DjfYOoCXcAAkac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0" t="12379" r="29555" b="14147"/>
          <a:stretch/>
        </p:blipFill>
        <p:spPr bwMode="auto">
          <a:xfrm>
            <a:off x="-23011" y="0"/>
            <a:ext cx="2310699" cy="266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7075"/>
            <a:ext cx="6408712" cy="1224136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«Средняя общеобразовательная школа № 7»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городского округа Ревда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552700"/>
            <a:ext cx="6400800" cy="390063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Роль работы с текстом при формировании функциональной грамотности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  12 марта 2021 года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Picture 7" descr="C:\Users\Учитель\Desktop\Все папочки\ПРЕСС-ЦЕНТР\СЕНТЯБРЬ\Газета\фото\tmc1920x1080_afce86a2-4ee4-4976-8a21-3d107df80b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32" y="4674533"/>
            <a:ext cx="3639388" cy="204715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9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8" t="26164" r="21578" b="15018"/>
          <a:stretch/>
        </p:blipFill>
        <p:spPr bwMode="auto">
          <a:xfrm>
            <a:off x="0" y="116970"/>
            <a:ext cx="9007713" cy="674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-20638"/>
            <a:ext cx="8229600" cy="5619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547664" y="557213"/>
            <a:ext cx="7200800" cy="57610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Ларионова Анастасия Николаевна, </a:t>
            </a:r>
          </a:p>
          <a:p>
            <a:pPr marL="0" indent="0" algn="r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читель русского языка и литературы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Ларионова А. Н\14. Фото\Ларионова А. Н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2634733" cy="351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56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>Проблемы</a:t>
            </a:r>
            <a:r>
              <a:rPr lang="ru-RU" dirty="0" smtClean="0"/>
              <a:t> 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дети </a:t>
            </a:r>
            <a:r>
              <a:rPr lang="ru-RU" dirty="0"/>
              <a:t>имеют низкую скорость чтения, вследствие чего тратят много времени на подготовку домашних заданий,</a:t>
            </a:r>
          </a:p>
          <a:p>
            <a:r>
              <a:rPr lang="ru-RU" dirty="0"/>
              <a:t>- многие не понимают смысла прочитанного из-за ошибок при чтении и неправильного интонирования,</a:t>
            </a:r>
          </a:p>
          <a:p>
            <a:r>
              <a:rPr lang="ru-RU" dirty="0"/>
              <a:t>- не могут извлечь необходимую информацию из предложенного текста, выделить главное в прочитанном,</a:t>
            </a:r>
          </a:p>
          <a:p>
            <a:r>
              <a:rPr lang="ru-RU" dirty="0"/>
              <a:t>- затрудняются кратко пересказать содержание,</a:t>
            </a:r>
          </a:p>
          <a:p>
            <a:r>
              <a:rPr lang="ru-RU" dirty="0"/>
              <a:t>- при выполнении самостоятельной работы, тестов разного уровня обучающиеся допускают ошибки по причине непонимания формулировки задания,</a:t>
            </a:r>
          </a:p>
          <a:p>
            <a:r>
              <a:rPr lang="ru-RU" dirty="0"/>
              <a:t>- редко обращаются к текстам познавательного характера</a:t>
            </a:r>
          </a:p>
        </p:txBody>
      </p:sp>
    </p:spTree>
    <p:extLst>
      <p:ext uri="{BB962C8B-B14F-4D97-AF65-F5344CB8AC3E}">
        <p14:creationId xmlns:p14="http://schemas.microsoft.com/office/powerpoint/2010/main" val="393227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/>
              <a:t>Не так уж важно читать много, гораздо нужнее – качественно обрабатывать в своем сознании прочитанное. </a:t>
            </a:r>
            <a:endParaRPr lang="ru-RU" b="1" u="sng" dirty="0" smtClean="0"/>
          </a:p>
          <a:p>
            <a:r>
              <a:rPr lang="ru-RU" b="1" u="sng" dirty="0" smtClean="0"/>
              <a:t>Осмыслив </a:t>
            </a:r>
            <a:r>
              <a:rPr lang="ru-RU" b="1" u="sng" dirty="0"/>
              <a:t>и определенным образом структурировав текст, гораздо проще передать его содержание и усвоить главное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908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/>
              <a:t>группы </a:t>
            </a:r>
            <a:r>
              <a:rPr lang="ru-RU" dirty="0" err="1"/>
              <a:t>метапредметных</a:t>
            </a:r>
            <a:r>
              <a:rPr lang="ru-RU" dirty="0"/>
              <a:t> результатов, относящихся к смысловому чтению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5760639" cy="510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20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планов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ользователь\Desktop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13690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568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Пользователь\Desktop\img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10" y="291239"/>
            <a:ext cx="8762678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472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ds03.infourok.ru/uploads/ex/04f8/0001d9b7-5b50f4c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19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G:\статьи\20210129_122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44075" cy="3933056"/>
          </a:xfrm>
          <a:prstGeom prst="rect">
            <a:avLst/>
          </a:prstGeom>
          <a:noFill/>
        </p:spPr>
      </p:pic>
      <p:pic>
        <p:nvPicPr>
          <p:cNvPr id="17411" name="Picture 3" descr="G:\статьи\20210129_122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104964"/>
            <a:ext cx="5004048" cy="3753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560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146</Words>
  <Application>Microsoft Office PowerPoint</Application>
  <PresentationFormat>Экран (4:3)</PresentationFormat>
  <Paragraphs>28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Муниципальное бюджетное общеобразовательное учреждение «Средняя общеобразовательная школа № 7» городского округа Ревда</vt:lpstr>
      <vt:lpstr> </vt:lpstr>
      <vt:lpstr> Проблемы : </vt:lpstr>
      <vt:lpstr>Презентация PowerPoint</vt:lpstr>
      <vt:lpstr>группы метапредметных результатов, относящихся к смысловому чтению</vt:lpstr>
      <vt:lpstr>Виды планов текста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 7»</dc:title>
  <dc:creator>Учитель</dc:creator>
  <cp:lastModifiedBy>User</cp:lastModifiedBy>
  <cp:revision>51</cp:revision>
  <dcterms:created xsi:type="dcterms:W3CDTF">2020-08-25T06:59:55Z</dcterms:created>
  <dcterms:modified xsi:type="dcterms:W3CDTF">2022-02-14T07:02:52Z</dcterms:modified>
</cp:coreProperties>
</file>