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61" r:id="rId5"/>
    <p:sldId id="259" r:id="rId6"/>
    <p:sldId id="262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6" autoAdjust="0"/>
    <p:restoredTop sz="94683" autoAdjust="0"/>
  </p:normalViewPr>
  <p:slideViewPr>
    <p:cSldViewPr>
      <p:cViewPr varScale="1">
        <p:scale>
          <a:sx n="54" d="100"/>
          <a:sy n="54" d="100"/>
        </p:scale>
        <p:origin x="-2346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395536"/>
            <a:ext cx="6120680" cy="828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87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251520"/>
            <a:ext cx="6552728" cy="856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851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323528"/>
            <a:ext cx="6192688" cy="8568952"/>
          </a:xfrm>
        </p:spPr>
      </p:pic>
    </p:spTree>
    <p:extLst>
      <p:ext uri="{BB962C8B-B14F-4D97-AF65-F5344CB8AC3E}">
        <p14:creationId xmlns:p14="http://schemas.microsoft.com/office/powerpoint/2010/main" val="2412044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251520"/>
            <a:ext cx="6048672" cy="8568952"/>
          </a:xfrm>
        </p:spPr>
      </p:pic>
    </p:spTree>
    <p:extLst>
      <p:ext uri="{BB962C8B-B14F-4D97-AF65-F5344CB8AC3E}">
        <p14:creationId xmlns:p14="http://schemas.microsoft.com/office/powerpoint/2010/main" val="186042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323528"/>
            <a:ext cx="5904656" cy="8280920"/>
          </a:xfrm>
        </p:spPr>
      </p:pic>
    </p:spTree>
    <p:extLst>
      <p:ext uri="{BB962C8B-B14F-4D97-AF65-F5344CB8AC3E}">
        <p14:creationId xmlns:p14="http://schemas.microsoft.com/office/powerpoint/2010/main" val="3205950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4427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7984"/>
            <a:ext cx="6858000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9991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BEST</cp:lastModifiedBy>
  <cp:revision>2</cp:revision>
  <dcterms:created xsi:type="dcterms:W3CDTF">2020-04-22T17:30:16Z</dcterms:created>
  <dcterms:modified xsi:type="dcterms:W3CDTF">2020-04-22T17:46:24Z</dcterms:modified>
</cp:coreProperties>
</file>