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  <p:sldMasterId id="2147483864" r:id="rId2"/>
  </p:sldMasterIdLst>
  <p:sldIdLst>
    <p:sldId id="265" r:id="rId3"/>
    <p:sldId id="256" r:id="rId4"/>
    <p:sldId id="257" r:id="rId5"/>
    <p:sldId id="258" r:id="rId6"/>
    <p:sldId id="260" r:id="rId7"/>
    <p:sldId id="261" r:id="rId8"/>
    <p:sldId id="262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51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65E9C"/>
                </a:solidFill>
              </a:rPr>
              <a:pPr/>
              <a:t>20.05.2020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05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65E9C"/>
                </a:solidFill>
              </a:rPr>
              <a:pPr/>
              <a:t>20.05.2020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8993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65E9C"/>
                </a:solidFill>
              </a:rPr>
              <a:pPr/>
              <a:t>20.05.2020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900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65E9C"/>
                </a:solidFill>
              </a:rPr>
              <a:pPr/>
              <a:t>20.05.2020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5395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65E9C"/>
                </a:solidFill>
              </a:rPr>
              <a:pPr/>
              <a:t>20.05.2020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392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65E9C"/>
                </a:solidFill>
              </a:rPr>
              <a:pPr/>
              <a:t>20.05.2020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2063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65E9C"/>
                </a:solidFill>
              </a:rPr>
              <a:pPr/>
              <a:t>20.05.2020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4475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65E9C"/>
                </a:solidFill>
              </a:rPr>
              <a:pPr/>
              <a:t>20.05.2020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308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65E9C"/>
                </a:solidFill>
              </a:rPr>
              <a:pPr/>
              <a:t>20.05.2020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2364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65E9C"/>
                </a:solidFill>
              </a:rPr>
              <a:pPr/>
              <a:t>20.05.2020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6060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65E9C"/>
                </a:solidFill>
              </a:rPr>
              <a:pPr/>
              <a:t>20.05.2020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54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465E9C"/>
                </a:solidFill>
              </a:rPr>
              <a:pPr/>
              <a:t>20.05.2020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173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7704" y="1417148"/>
            <a:ext cx="504056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«Играем дома» 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на развития мышления и речи. 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3294585"/>
            <a:ext cx="5328592" cy="2522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73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76672"/>
            <a:ext cx="8133937" cy="5755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76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48680"/>
            <a:ext cx="8039800" cy="568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78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76284"/>
            <a:ext cx="8358662" cy="5914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83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95631"/>
            <a:ext cx="8208912" cy="5808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94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128" y="404664"/>
            <a:ext cx="8230492" cy="597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7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57039"/>
            <a:ext cx="8352928" cy="5910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13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76672"/>
            <a:ext cx="8032167" cy="5683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97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13256"/>
            <a:ext cx="8129427" cy="575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955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17774"/>
            <a:ext cx="8216249" cy="596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51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14</TotalTime>
  <Words>11</Words>
  <Application>Microsoft Office PowerPoint</Application>
  <PresentationFormat>Экран (4:3)</PresentationFormat>
  <Paragraphs>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Кнопка</vt:lpstr>
      <vt:lpstr>1_Кнопка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BEST</cp:lastModifiedBy>
  <cp:revision>3</cp:revision>
  <dcterms:created xsi:type="dcterms:W3CDTF">2020-05-20T15:30:29Z</dcterms:created>
  <dcterms:modified xsi:type="dcterms:W3CDTF">2020-05-20T15:55:14Z</dcterms:modified>
</cp:coreProperties>
</file>