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1" r:id="rId1"/>
  </p:sldMasterIdLst>
  <p:notesMasterIdLst>
    <p:notesMasterId r:id="rId10"/>
  </p:notesMasterIdLst>
  <p:sldIdLst>
    <p:sldId id="256" r:id="rId2"/>
    <p:sldId id="257" r:id="rId3"/>
    <p:sldId id="268" r:id="rId4"/>
    <p:sldId id="269" r:id="rId5"/>
    <p:sldId id="270" r:id="rId6"/>
    <p:sldId id="271" r:id="rId7"/>
    <p:sldId id="272" r:id="rId8"/>
    <p:sldId id="25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3333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5" autoAdjust="0"/>
    <p:restoredTop sz="95007" autoAdjust="0"/>
  </p:normalViewPr>
  <p:slideViewPr>
    <p:cSldViewPr>
      <p:cViewPr varScale="1">
        <p:scale>
          <a:sx n="122" d="100"/>
          <a:sy n="122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BAE7C5-FABD-44F0-9317-B8A2B001F781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E41BDC-E960-48A0-8939-6DAD0F6175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674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727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8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42001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284616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0062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63958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5464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222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9281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255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741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171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7897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876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328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428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752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2000">
              <a:srgbClr val="92D050"/>
            </a:gs>
            <a:gs pos="46000">
              <a:schemeClr val="accent3">
                <a:lumMod val="95000"/>
                <a:lumOff val="5000"/>
              </a:schemeClr>
            </a:gs>
            <a:gs pos="100000">
              <a:schemeClr val="accent3">
                <a:lumMod val="6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261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  <p:sldLayoutId id="2147483843" r:id="rId12"/>
    <p:sldLayoutId id="2147483844" r:id="rId13"/>
    <p:sldLayoutId id="2147483845" r:id="rId14"/>
    <p:sldLayoutId id="2147483846" r:id="rId15"/>
    <p:sldLayoutId id="2147483847" r:id="rId16"/>
    <p:sldLayoutId id="2147483848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708920"/>
            <a:ext cx="7772400" cy="2592288"/>
          </a:xfrm>
        </p:spPr>
        <p:txBody>
          <a:bodyPr anchor="ctr">
            <a:prstTxWarp prst="textWave1">
              <a:avLst>
                <a:gd name="adj1" fmla="val 12500"/>
                <a:gd name="adj2" fmla="val 704"/>
              </a:avLst>
            </a:prstTxWarp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Georgia" pitchFamily="18" charset="0"/>
              </a:rPr>
              <a:t>«</a:t>
            </a:r>
            <a:r>
              <a:rPr lang="ru-RU" dirty="0">
                <a:solidFill>
                  <a:srgbClr val="0070C0"/>
                </a:solidFill>
                <a:latin typeface="Georgia" pitchFamily="18" charset="0"/>
              </a:rPr>
              <a:t>Разноцветные </a:t>
            </a:r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Б</a:t>
            </a:r>
            <a:r>
              <a:rPr lang="ru-RU" dirty="0" smtClean="0">
                <a:solidFill>
                  <a:srgbClr val="FFC000"/>
                </a:solidFill>
                <a:latin typeface="Georgia" pitchFamily="18" charset="0"/>
              </a:rPr>
              <a:t>а</a:t>
            </a:r>
            <a:r>
              <a:rPr lang="ru-RU" dirty="0" smtClean="0">
                <a:solidFill>
                  <a:srgbClr val="FFFF00"/>
                </a:solidFill>
                <a:latin typeface="Georgia" pitchFamily="18" charset="0"/>
              </a:rPr>
              <a:t>б</a:t>
            </a:r>
            <a:r>
              <a:rPr lang="ru-RU" dirty="0" smtClean="0">
                <a:solidFill>
                  <a:srgbClr val="00B050"/>
                </a:solidFill>
                <a:latin typeface="Georgia" pitchFamily="18" charset="0"/>
              </a:rPr>
              <a:t>о</a:t>
            </a:r>
            <a:r>
              <a:rPr lang="ru-RU" dirty="0" smtClean="0">
                <a:solidFill>
                  <a:srgbClr val="00B0F0"/>
                </a:solidFill>
                <a:latin typeface="Georgia" pitchFamily="18" charset="0"/>
              </a:rPr>
              <a:t>ч</a:t>
            </a:r>
            <a:r>
              <a:rPr lang="ru-RU" dirty="0" smtClean="0">
                <a:solidFill>
                  <a:srgbClr val="002060"/>
                </a:solidFill>
                <a:latin typeface="Georgia" pitchFamily="18" charset="0"/>
              </a:rPr>
              <a:t>к</a:t>
            </a:r>
            <a:r>
              <a:rPr lang="ru-RU" dirty="0" smtClean="0">
                <a:solidFill>
                  <a:srgbClr val="7030A0"/>
                </a:solidFill>
                <a:latin typeface="Georgia" pitchFamily="18" charset="0"/>
              </a:rPr>
              <a:t>и»</a:t>
            </a:r>
            <a:endParaRPr lang="ru-RU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1234860"/>
            <a:ext cx="62646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Нетрадиционные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техники 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рисования-ладошками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3608" y="620688"/>
            <a:ext cx="7272808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учить создавать образ бабочки, используя нетрадиционные техники рисования, при этом развивать у детей стойкий интерес к изобразительной деятельности.</a:t>
            </a:r>
            <a:b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Задачи: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Воспитывать любовь к природе.</a:t>
            </a:r>
            <a:b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Формировать умение самостоятельно подбирать цветовую гамму красок по предложенному цвету.</a:t>
            </a:r>
            <a:b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Совершенствовать мелкую моторику пальцев, и кистей. Вызвать положительный отклик на результаты своего творчества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работы понадобится:</a:t>
            </a:r>
          </a:p>
          <a:p>
            <a:pPr marL="285750" indent="-285750">
              <a:buFontTx/>
              <a:buChar char="-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Альбомный лист</a:t>
            </a:r>
          </a:p>
          <a:p>
            <a:pPr marL="285750" indent="-285750">
              <a:buFontTx/>
              <a:buChar char="-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Краски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гуашь</a:t>
            </a:r>
          </a:p>
          <a:p>
            <a:pPr marL="285750" indent="-285750">
              <a:buFontTx/>
              <a:buChar char="-"/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удожественная кисть</a:t>
            </a:r>
          </a:p>
          <a:p>
            <a:pPr marL="285750" indent="-285750">
              <a:buFontTx/>
              <a:buChar char="-"/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аночка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воды</a:t>
            </a:r>
          </a:p>
          <a:p>
            <a:pPr marL="285750" indent="-285750">
              <a:buFontTx/>
              <a:buChar char="-"/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ебольшая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ёмкость для разведения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краски</a:t>
            </a:r>
          </a:p>
          <a:p>
            <a:pPr marL="285750" indent="-285750">
              <a:buFontTx/>
              <a:buChar char="-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Ватные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палочки (для узоров на крыльях)</a:t>
            </a:r>
          </a:p>
          <a:p>
            <a:pPr marL="285750" indent="-285750">
              <a:buFontTx/>
              <a:buChar char="-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908720"/>
            <a:ext cx="62646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dirty="0" smtClean="0">
                <a:solidFill>
                  <a:srgbClr val="C00000"/>
                </a:solidFill>
              </a:rPr>
              <a:t>Рисование </a:t>
            </a:r>
            <a:r>
              <a:rPr lang="ru-RU" dirty="0">
                <a:solidFill>
                  <a:srgbClr val="C00000"/>
                </a:solidFill>
              </a:rPr>
              <a:t>ладошками можно воплотить двумя способами:</a:t>
            </a:r>
          </a:p>
          <a:p>
            <a:pPr fontAlgn="base"/>
            <a:r>
              <a:rPr lang="ru-RU" b="1" dirty="0"/>
              <a:t>Способ 1.</a:t>
            </a:r>
            <a:r>
              <a:rPr lang="ru-RU" dirty="0"/>
              <a:t> Краску на ладошку можно наносить при помощи кисточки. Этот способ более интересен деткам постарше.</a:t>
            </a:r>
          </a:p>
          <a:p>
            <a:pPr fontAlgn="base"/>
            <a:r>
              <a:rPr lang="ru-RU" b="1" dirty="0"/>
              <a:t>Способ 2. </a:t>
            </a:r>
            <a:r>
              <a:rPr lang="ru-RU" dirty="0"/>
              <a:t>Окунуть ладошку в краску, которая налита в одноразовую </a:t>
            </a:r>
            <a:r>
              <a:rPr lang="ru-RU" dirty="0" smtClean="0"/>
              <a:t>тарелочку, </a:t>
            </a:r>
            <a:r>
              <a:rPr lang="ru-RU" dirty="0"/>
              <a:t>можно развести немного </a:t>
            </a:r>
            <a:r>
              <a:rPr lang="ru-RU" dirty="0" smtClean="0"/>
              <a:t>водой. </a:t>
            </a:r>
            <a:r>
              <a:rPr lang="ru-RU" dirty="0"/>
              <a:t>Этот вариант придется по душе малышам</a:t>
            </a:r>
            <a:r>
              <a:rPr lang="ru-RU" dirty="0" smtClean="0"/>
              <a:t>.</a:t>
            </a:r>
          </a:p>
          <a:p>
            <a:pPr fontAlgn="base"/>
            <a:endParaRPr lang="ru-RU" dirty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77" t="7500" r="12693"/>
          <a:stretch/>
        </p:blipFill>
        <p:spPr>
          <a:xfrm>
            <a:off x="319043" y="3233584"/>
            <a:ext cx="2169210" cy="20273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2924944"/>
            <a:ext cx="2376264" cy="208920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3638722"/>
            <a:ext cx="3312368" cy="22082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908720"/>
            <a:ext cx="705678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Ребята я вам хочу загадать загадку, а вы попробуйте догадаться, о чем или о ком пойдет речь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  <a:p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Шевелились у цветка</a:t>
            </a:r>
          </a:p>
          <a:p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Все четыре лепестка.</a:t>
            </a:r>
          </a:p>
          <a:p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 сорвать его хотел-</a:t>
            </a:r>
          </a:p>
          <a:p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Он вспорхнул и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улетел</a:t>
            </a:r>
          </a:p>
          <a:p>
            <a:pPr algn="ctr"/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73940">
            <a:off x="4139369" y="2173784"/>
            <a:ext cx="4619923" cy="384608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0420" y="4096827"/>
            <a:ext cx="38820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вы думаете, о ком идет речь? </a:t>
            </a:r>
          </a:p>
          <a:p>
            <a:pPr algn="ctr"/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же это за сказочный цветок?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0606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94233" y="260648"/>
            <a:ext cx="70567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вы думаете, почему</a:t>
            </a: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бабочек сравнивают с цветком</a:t>
            </a: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Давайте посмотрим, какими красивыми бывают бабочки.</a:t>
            </a: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916832"/>
            <a:ext cx="2592288" cy="194421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6" y="1818845"/>
            <a:ext cx="2654829" cy="19911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674" y="4051970"/>
            <a:ext cx="2765107" cy="17281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0790" y="2276872"/>
            <a:ext cx="3168352" cy="237626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796136" y="4051970"/>
            <a:ext cx="2784879" cy="198422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7083" y="4725144"/>
            <a:ext cx="2435765" cy="1826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776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332656"/>
            <a:ext cx="6624736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Сегодня мы с вами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будем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рисовать бабочку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необычным способом – 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ладошками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этого необходимо выбрать любой цвет, тот который вам больше всего нравится, с помощью кисточки раскрасить свою руку (или окунуть ладошки в краску) и сделать на листе бумаги два крылышка. Так у нас с вами получится 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бабочка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5684" y="2967463"/>
            <a:ext cx="5504680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95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80240" y="389645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как вы думаете, что ей не хватает? 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399" y="908720"/>
            <a:ext cx="3240360" cy="40078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28"/>
          <a:stretch/>
        </p:blipFill>
        <p:spPr>
          <a:xfrm>
            <a:off x="4139952" y="950925"/>
            <a:ext cx="4536504" cy="350046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3568" y="5157192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 действительно 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бабочке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не хватает усиков и туловища. Для этого необходимо взять кисточку и 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дорисовать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141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63" t="5042"/>
          <a:stretch/>
        </p:blipFill>
        <p:spPr>
          <a:xfrm>
            <a:off x="3707904" y="260648"/>
            <a:ext cx="4461561" cy="326875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7" t="13692" r="-1504" b="4870"/>
          <a:stretch/>
        </p:blipFill>
        <p:spPr>
          <a:xfrm>
            <a:off x="683568" y="3787116"/>
            <a:ext cx="3528392" cy="223677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053057"/>
            <a:ext cx="3131840" cy="234888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355976" y="4005064"/>
            <a:ext cx="4572000" cy="178510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Когда краска подсохнет, можно дорисовать узоры на крылья бабочки</a:t>
            </a:r>
          </a:p>
          <a:p>
            <a:pPr algn="ctr"/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кисточкой, пальцем, ватной палочкой)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DEB094D4-7FD8-4F86-93D5-B0F1341EF58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1104</TotalTime>
  <Words>132</Words>
  <Application>Microsoft Office PowerPoint</Application>
  <PresentationFormat>Экран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Капля</vt:lpstr>
      <vt:lpstr>«Разноцветные Бабочки»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Людмила</dc:creator>
  <cp:lastModifiedBy>BEST</cp:lastModifiedBy>
  <cp:revision>113</cp:revision>
  <dcterms:created xsi:type="dcterms:W3CDTF">2015-02-05T17:30:43Z</dcterms:created>
  <dcterms:modified xsi:type="dcterms:W3CDTF">2020-05-19T16:45:25Z</dcterms:modified>
</cp:coreProperties>
</file>