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9" name="Google Shape;39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5" name="Google Shape;45;p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62" name="Google Shape;62;p1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1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64" name="Google Shape;64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0.jpg"/><Relationship Id="rId5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orsiva"/>
              <a:buNone/>
            </a:pPr>
            <a:r>
              <a:rPr b="0" i="0" lang="en-US" sz="5400" u="non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Роль книги в жизни ребенка</a:t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371600" y="762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3200"/>
              <a:buNone/>
            </a:pPr>
            <a:r>
              <a:rPr b="0" i="0" lang="en-US" sz="3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Родительское собрание</a:t>
            </a:r>
            <a:endParaRPr/>
          </a:p>
        </p:txBody>
      </p:sp>
      <p:pic>
        <p:nvPicPr>
          <p:cNvPr descr="E:\54.jpg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3886200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:\0_b8bdf_2e4a8aa9_L.jpg"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400" y="457200"/>
            <a:ext cx="3983037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Зачем же человеку необходимо чтение?</a:t>
            </a:r>
            <a:endParaRPr/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Книга будит эмоции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Чтение повышает интеллект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Чтение помогает в учебе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Книги формируют самообразовательные навыки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Чтение побуждает к нравственным поступкам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1412093068_urok1.jpg" id="103" name="Google Shape;103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838200"/>
            <a:ext cx="6553200" cy="511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0" i="0" lang="en-US" sz="4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 родителей</a:t>
            </a:r>
            <a:endParaRPr/>
          </a:p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457200" y="1600200"/>
            <a:ext cx="84582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Взрослые должны понимать, что много зависит от их отношения </a:t>
            </a: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чтению ребенка.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E:\cms-image-000018802.jpg" id="110" name="Google Shape;11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3429000"/>
            <a:ext cx="3344862" cy="2203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deti-chitajut.jpg" id="111" name="Google Shape;11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53000" y="3581400"/>
            <a:ext cx="3365500" cy="222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609600" y="457200"/>
            <a:ext cx="82296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Дети должны видеть родителей читающими.</a:t>
            </a:r>
            <a:endParaRPr/>
          </a:p>
        </p:txBody>
      </p:sp>
      <p:pic>
        <p:nvPicPr>
          <p:cNvPr descr="E:\Сочинение-на-тему-Роль-книги-в-жизни-человека.jpg" id="117" name="Google Shape;11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1905000"/>
            <a:ext cx="3336925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скачанные файлы (1).jpg" id="118" name="Google Shape;11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8200" y="3200400"/>
            <a:ext cx="4035425" cy="25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533400" y="838200"/>
            <a:ext cx="82296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3. Воспитывайте у детей культуру чтения</a:t>
            </a:r>
            <a: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pic>
        <p:nvPicPr>
          <p:cNvPr descr="E:\4559711660.jpg" id="124" name="Google Shape;12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2514600"/>
            <a:ext cx="3413125" cy="26400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children_reading_01.jpg" id="125" name="Google Shape;12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4800" y="3200400"/>
            <a:ext cx="3967162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457200" y="12954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4. В доме обязательно должна быть детская библиотечка.</a:t>
            </a:r>
            <a:endParaRPr/>
          </a:p>
        </p:txBody>
      </p:sp>
      <p:pic>
        <p:nvPicPr>
          <p:cNvPr descr="E:\bib.jpg" id="131" name="Google Shape;13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2514600"/>
            <a:ext cx="2625725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rebenok_knigochey_03.jpg" id="132" name="Google Shape;13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53000" y="2286000"/>
            <a:ext cx="3302000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50709_original.jpg" id="133" name="Google Shape;133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05000" y="4343400"/>
            <a:ext cx="298132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скачанные файлы.jpg" id="139" name="Google Shape;139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1600200"/>
            <a:ext cx="389255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983157_2.jpg" id="140" name="Google Shape;14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3733800"/>
            <a:ext cx="39846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