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2AF70-E206-436D-AA52-7EFD92B02B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71665-AD5D-4FFF-ABC5-1FBCEF1770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C00000"/>
                </a:solidFill>
              </a:rPr>
              <a:t>С 23 февраля</a:t>
            </a:r>
            <a:endParaRPr lang="ru-RU" sz="8800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Лида\Desktop\IMG20220214121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55027"/>
            <a:ext cx="7000924" cy="487564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Работы обучающихся студии «Акварелька»</a:t>
            </a:r>
            <a:endParaRPr lang="ru-RU" dirty="0"/>
          </a:p>
        </p:txBody>
      </p:sp>
      <p:pic>
        <p:nvPicPr>
          <p:cNvPr id="2050" name="Picture 2" descr="C:\Users\Лида\Desktop\23 февраля\IMG-20220209-WA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2371722" cy="1640146"/>
          </a:xfrm>
          <a:prstGeom prst="rect">
            <a:avLst/>
          </a:prstGeom>
          <a:noFill/>
        </p:spPr>
      </p:pic>
      <p:pic>
        <p:nvPicPr>
          <p:cNvPr id="2051" name="Picture 3" descr="C:\Users\Лида\Desktop\23 февраля\IMG-20220209-WA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500174"/>
            <a:ext cx="2571720" cy="3428960"/>
          </a:xfrm>
          <a:prstGeom prst="rect">
            <a:avLst/>
          </a:prstGeom>
          <a:noFill/>
        </p:spPr>
      </p:pic>
      <p:pic>
        <p:nvPicPr>
          <p:cNvPr id="2052" name="Picture 4" descr="C:\Users\Лида\Desktop\23 февраля\IMG-20220209-WA0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571744"/>
            <a:ext cx="2519327" cy="1744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Лида\Desktop\23 февраля\IMG-20220211-WA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741709"/>
            <a:ext cx="3631924" cy="2573558"/>
          </a:xfrm>
          <a:prstGeom prst="rect">
            <a:avLst/>
          </a:prstGeom>
          <a:noFill/>
        </p:spPr>
      </p:pic>
      <p:pic>
        <p:nvPicPr>
          <p:cNvPr id="8" name="Picture 3" descr="C:\Users\Лида\Desktop\23 февраля\IMG-20220210-WA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7166"/>
            <a:ext cx="2935571" cy="2643206"/>
          </a:xfrm>
          <a:prstGeom prst="rect">
            <a:avLst/>
          </a:prstGeom>
          <a:noFill/>
        </p:spPr>
      </p:pic>
      <p:pic>
        <p:nvPicPr>
          <p:cNvPr id="9" name="Picture 4" descr="C:\Users\Лида\Desktop\23 февраля\IMG-20220210-WA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5213"/>
            <a:ext cx="3857652" cy="2475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Лида\Desktop\23 февраля\IMG202202140907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4768" y="4286256"/>
            <a:ext cx="2847916" cy="2040582"/>
          </a:xfrm>
          <a:prstGeom prst="rect">
            <a:avLst/>
          </a:prstGeom>
          <a:noFill/>
        </p:spPr>
      </p:pic>
      <p:pic>
        <p:nvPicPr>
          <p:cNvPr id="4104" name="Picture 8" descr="C:\Users\Лида\Desktop\23 февраля\IMG202202140908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3630618" cy="2504154"/>
          </a:xfrm>
          <a:prstGeom prst="rect">
            <a:avLst/>
          </a:prstGeom>
          <a:noFill/>
        </p:spPr>
      </p:pic>
      <p:pic>
        <p:nvPicPr>
          <p:cNvPr id="12" name="Picture 2" descr="C:\Users\Лида\Desktop\23 февраля\IMG-20220213-WA0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071678"/>
            <a:ext cx="386300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ида\Desktop\23 февраля\IMG202202141219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57166"/>
            <a:ext cx="3130552" cy="2347914"/>
          </a:xfrm>
          <a:prstGeom prst="rect">
            <a:avLst/>
          </a:prstGeom>
          <a:noFill/>
        </p:spPr>
      </p:pic>
      <p:pic>
        <p:nvPicPr>
          <p:cNvPr id="5123" name="Picture 3" descr="C:\Users\Лида\Desktop\23 февраля\IMG20220214122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3773494" cy="2830121"/>
          </a:xfrm>
          <a:prstGeom prst="rect">
            <a:avLst/>
          </a:prstGeom>
          <a:noFill/>
        </p:spPr>
      </p:pic>
      <p:pic>
        <p:nvPicPr>
          <p:cNvPr id="5124" name="Picture 4" descr="C:\Users\Лида\Desktop\23 февраля\IMG202202141219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857364"/>
            <a:ext cx="2125280" cy="2833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Лида\Desktop\23 февраля\IMG202202140907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857232"/>
            <a:ext cx="7715304" cy="569398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4876" y="642918"/>
            <a:ext cx="52864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Всем защитникам Отчизны ―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Храбрым, сильным, боевым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Пожелаем счастья в жизни,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Дать отпор врагам любым!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Не хандрить и не сдаваться,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К целям напролом идти,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Своих планов добиваться,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Лишь везенье знать в пути!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Быть примером подражанья,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Пусть равняются на вас,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 пусть все ваши желанья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Исполняются на раз!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ида\Desktop\IMG20220214121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5572164" cy="388061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 23 февраля</vt:lpstr>
      <vt:lpstr>Работы обучающихся студии «Акварелька»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23 февраля</dc:title>
  <dc:creator>Лида</dc:creator>
  <cp:lastModifiedBy>Лида</cp:lastModifiedBy>
  <cp:revision>4</cp:revision>
  <dcterms:created xsi:type="dcterms:W3CDTF">2022-02-14T07:57:52Z</dcterms:created>
  <dcterms:modified xsi:type="dcterms:W3CDTF">2022-02-14T08:19:21Z</dcterms:modified>
</cp:coreProperties>
</file>