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62" r:id="rId5"/>
    <p:sldId id="268" r:id="rId6"/>
    <p:sldId id="266" r:id="rId7"/>
    <p:sldId id="264" r:id="rId8"/>
    <p:sldId id="263" r:id="rId9"/>
    <p:sldId id="258" r:id="rId10"/>
    <p:sldId id="270" r:id="rId11"/>
    <p:sldId id="269" r:id="rId12"/>
    <p:sldId id="259" r:id="rId13"/>
    <p:sldId id="261" r:id="rId14"/>
    <p:sldId id="271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05A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5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11.xml"/><Relationship Id="rId3" Type="http://schemas.openxmlformats.org/officeDocument/2006/relationships/slide" Target="slide9.xml"/><Relationship Id="rId7" Type="http://schemas.openxmlformats.org/officeDocument/2006/relationships/slide" Target="slide6.xml"/><Relationship Id="rId12" Type="http://schemas.openxmlformats.org/officeDocument/2006/relationships/slide" Target="slide7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slide" Target="slide14.xml"/><Relationship Id="rId5" Type="http://schemas.openxmlformats.org/officeDocument/2006/relationships/slide" Target="slide10.xml"/><Relationship Id="rId10" Type="http://schemas.openxmlformats.org/officeDocument/2006/relationships/slide" Target="slide12.xml"/><Relationship Id="rId4" Type="http://schemas.openxmlformats.org/officeDocument/2006/relationships/slide" Target="slide3.xml"/><Relationship Id="rId9" Type="http://schemas.openxmlformats.org/officeDocument/2006/relationships/slide" Target="slide4.xml"/><Relationship Id="rId1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6.png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33" b="96440" l="9324" r="967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790"/>
            <a:ext cx="1584176" cy="22820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75656" y="352231"/>
            <a:ext cx="766834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Своя игра</a:t>
            </a:r>
          </a:p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«Азбука </a:t>
            </a:r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движения»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637" b="100000" l="46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880234"/>
            <a:ext cx="1706344" cy="185609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313071"/>
            <a:ext cx="6421306" cy="4052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975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229200"/>
            <a:ext cx="10064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12319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00240" y="1303895"/>
            <a:ext cx="6900151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 какой стороны нужно обходить автобус, чтобы перейти дорогу?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28917" y="3429000"/>
            <a:ext cx="64681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Нужно дождаться, когда автобус отъедет от остановки и перейти дорогу по пешеходному переходу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0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229200"/>
            <a:ext cx="10064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35463"/>
            <a:ext cx="12319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9404" y="404664"/>
            <a:ext cx="7075911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200" b="1" dirty="0" smtClean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Что обозначает этот дорожный знак?</a:t>
            </a:r>
            <a:endParaRPr lang="ru-RU" sz="3200" b="1" dirty="0">
              <a:solidFill>
                <a:srgbClr val="1005A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268760"/>
            <a:ext cx="3257372" cy="311136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489676" y="4869160"/>
            <a:ext cx="41096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Пешеходный переход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87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3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229200"/>
            <a:ext cx="10064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99445"/>
            <a:ext cx="12319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72015" y="565666"/>
            <a:ext cx="7075911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/>
            <a:r>
              <a:rPr lang="ru-RU" sz="3200" b="1" dirty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Что обозначает этот дорожный знак?</a:t>
            </a:r>
            <a:endParaRPr lang="ru-RU" sz="3200" b="1" dirty="0">
              <a:solidFill>
                <a:srgbClr val="1005A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02"/>
          <a:stretch/>
        </p:blipFill>
        <p:spPr>
          <a:xfrm>
            <a:off x="2989493" y="1628800"/>
            <a:ext cx="3202583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880989" y="5589240"/>
            <a:ext cx="70854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Движение на велосипедах запрещено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87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7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229200"/>
            <a:ext cx="10064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47" y="4725144"/>
            <a:ext cx="12319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83702" y="565666"/>
            <a:ext cx="7075911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/>
            <a:r>
              <a:rPr lang="ru-RU" sz="3200" b="1" dirty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Что обозначает этот дорожный знак?</a:t>
            </a:r>
            <a:endParaRPr lang="ru-RU" sz="3200" b="1" dirty="0">
              <a:solidFill>
                <a:srgbClr val="1005A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877"/>
          <a:stretch/>
        </p:blipFill>
        <p:spPr>
          <a:xfrm>
            <a:off x="3111743" y="1338754"/>
            <a:ext cx="3286058" cy="32331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231900" y="5479737"/>
            <a:ext cx="61954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Движение пешеходов запрещено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5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1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229200"/>
            <a:ext cx="10064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49" y="4699446"/>
            <a:ext cx="12319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31899" y="476672"/>
            <a:ext cx="7730951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Что обозначает этот дорожный знак?</a:t>
            </a:r>
            <a:endParaRPr lang="ru-RU" sz="3200" b="1" dirty="0">
              <a:solidFill>
                <a:srgbClr val="1005A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258312"/>
            <a:ext cx="4059099" cy="362212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627784" y="5589240"/>
            <a:ext cx="41369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Пешеходная дорожка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69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2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1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554" y="3025399"/>
            <a:ext cx="2634338" cy="3794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571999" y="3395608"/>
            <a:ext cx="429431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МБОУ Усть – Большерецкая 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СОШ № 2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Камчатский край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Венкова Наталья Евгеньевна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7" y="476672"/>
            <a:ext cx="82809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Цели: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изучение, повторение и пропаганда  правил дорожного движения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проверить и закрепить знания правил дорожного движения на улицах и дорогах;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пользование общественным транспортом;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умения вести себя в коллективе, умение работать в паре и в </a:t>
            </a:r>
            <a:r>
              <a:rPr lang="ru-RU" b="1" dirty="0" smtClean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группе;</a:t>
            </a:r>
            <a:endParaRPr lang="ru-RU" b="1" dirty="0">
              <a:ln w="1905"/>
              <a:solidFill>
                <a:srgbClr val="1005A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lvl="0" indent="-285750">
              <a:buFont typeface="Wingdings" pitchFamily="2" charset="2"/>
              <a:buChar char="Ø"/>
            </a:pPr>
            <a:r>
              <a:rPr lang="ru-RU" b="1" dirty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воспитывать у учащихся культуру поведения.</a:t>
            </a:r>
          </a:p>
          <a:p>
            <a:r>
              <a:rPr lang="ru-RU" dirty="0"/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26146" y="6231139"/>
            <a:ext cx="33401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Ресурсы:</a:t>
            </a:r>
          </a:p>
          <a:p>
            <a:r>
              <a:rPr lang="ru-RU" sz="1600" b="1" dirty="0" smtClean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Картинки: </a:t>
            </a:r>
            <a:r>
              <a:rPr lang="en-US" sz="1600" dirty="0">
                <a:solidFill>
                  <a:srgbClr val="1005A3"/>
                </a:solidFill>
                <a:hlinkClick r:id="rId3"/>
              </a:rPr>
              <a:t>http://</a:t>
            </a:r>
            <a:r>
              <a:rPr lang="en-US" sz="1600" dirty="0" smtClean="0">
                <a:solidFill>
                  <a:srgbClr val="1005A3"/>
                </a:solidFill>
                <a:hlinkClick r:id="rId3"/>
              </a:rPr>
              <a:t>yandex.ru</a:t>
            </a:r>
            <a:r>
              <a:rPr lang="ru-RU" sz="1600" dirty="0" smtClean="0">
                <a:solidFill>
                  <a:srgbClr val="1005A3"/>
                </a:solidFill>
              </a:rPr>
              <a:t> </a:t>
            </a:r>
            <a:endParaRPr lang="ru-RU" sz="1600" dirty="0">
              <a:solidFill>
                <a:srgbClr val="1005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78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79512" y="1891680"/>
            <a:ext cx="3312368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Умный пешеход</a:t>
            </a:r>
            <a:endParaRPr lang="ru-RU" sz="28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1306" y="3276097"/>
            <a:ext cx="3312368" cy="9144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Внимательный пассажир</a:t>
            </a:r>
            <a:endParaRPr lang="ru-RU" sz="28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4749485"/>
            <a:ext cx="3312368" cy="91440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Дорожная азбука</a:t>
            </a:r>
            <a:endParaRPr lang="ru-RU" sz="28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вал 14">
            <a:hlinkClick r:id="rId2" action="ppaction://hlinksldjump"/>
          </p:cNvPr>
          <p:cNvSpPr/>
          <p:nvPr/>
        </p:nvSpPr>
        <p:spPr>
          <a:xfrm>
            <a:off x="6660232" y="4749485"/>
            <a:ext cx="914400" cy="914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16" name="Овал 15">
            <a:hlinkClick r:id="rId3" action="ppaction://hlinksldjump"/>
          </p:cNvPr>
          <p:cNvSpPr/>
          <p:nvPr/>
        </p:nvSpPr>
        <p:spPr>
          <a:xfrm>
            <a:off x="3733040" y="3320988"/>
            <a:ext cx="914400" cy="914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17" name="Овал 16">
            <a:hlinkClick r:id="rId4" action="ppaction://hlinksldjump"/>
          </p:cNvPr>
          <p:cNvSpPr/>
          <p:nvPr/>
        </p:nvSpPr>
        <p:spPr>
          <a:xfrm>
            <a:off x="3733040" y="1891680"/>
            <a:ext cx="914400" cy="914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вал 17">
            <a:hlinkClick r:id="rId5" action="ppaction://hlinksldjump"/>
          </p:cNvPr>
          <p:cNvSpPr/>
          <p:nvPr/>
        </p:nvSpPr>
        <p:spPr>
          <a:xfrm>
            <a:off x="8088627" y="3320988"/>
            <a:ext cx="914400" cy="914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19" name="Овал 18">
            <a:hlinkClick r:id="rId6" action="ppaction://hlinksldjump"/>
          </p:cNvPr>
          <p:cNvSpPr/>
          <p:nvPr/>
        </p:nvSpPr>
        <p:spPr>
          <a:xfrm>
            <a:off x="6685182" y="3336379"/>
            <a:ext cx="914400" cy="914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20" name="Овал 19">
            <a:hlinkClick r:id="rId7" action="ppaction://hlinksldjump"/>
          </p:cNvPr>
          <p:cNvSpPr/>
          <p:nvPr/>
        </p:nvSpPr>
        <p:spPr>
          <a:xfrm>
            <a:off x="8088627" y="1874282"/>
            <a:ext cx="914400" cy="914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Овал 20">
            <a:hlinkClick r:id="rId8" action="ppaction://hlinksldjump"/>
          </p:cNvPr>
          <p:cNvSpPr/>
          <p:nvPr/>
        </p:nvSpPr>
        <p:spPr>
          <a:xfrm>
            <a:off x="6660232" y="1891680"/>
            <a:ext cx="914400" cy="914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>
            <a:hlinkClick r:id="rId9" action="ppaction://hlinksldjump"/>
          </p:cNvPr>
          <p:cNvSpPr/>
          <p:nvPr/>
        </p:nvSpPr>
        <p:spPr>
          <a:xfrm>
            <a:off x="5156567" y="1891680"/>
            <a:ext cx="914400" cy="914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Овал 22">
            <a:hlinkClick r:id="rId10" action="ppaction://hlinksldjump"/>
          </p:cNvPr>
          <p:cNvSpPr/>
          <p:nvPr/>
        </p:nvSpPr>
        <p:spPr>
          <a:xfrm>
            <a:off x="5148064" y="4749485"/>
            <a:ext cx="914400" cy="914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24" name="Овал 23">
            <a:hlinkClick r:id="rId11" action="ppaction://hlinksldjump"/>
          </p:cNvPr>
          <p:cNvSpPr/>
          <p:nvPr/>
        </p:nvSpPr>
        <p:spPr>
          <a:xfrm>
            <a:off x="8100392" y="4777913"/>
            <a:ext cx="914400" cy="914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40</a:t>
            </a:r>
          </a:p>
        </p:txBody>
      </p:sp>
      <p:sp>
        <p:nvSpPr>
          <p:cNvPr id="25" name="Овал 24">
            <a:hlinkClick r:id="rId12" action="ppaction://hlinksldjump"/>
          </p:cNvPr>
          <p:cNvSpPr/>
          <p:nvPr/>
        </p:nvSpPr>
        <p:spPr>
          <a:xfrm>
            <a:off x="5142900" y="3320988"/>
            <a:ext cx="914400" cy="914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</a:t>
            </a:r>
          </a:p>
        </p:txBody>
      </p:sp>
      <p:sp>
        <p:nvSpPr>
          <p:cNvPr id="26" name="Овал 25">
            <a:hlinkClick r:id="rId13" action="ppaction://hlinksldjump"/>
          </p:cNvPr>
          <p:cNvSpPr/>
          <p:nvPr/>
        </p:nvSpPr>
        <p:spPr>
          <a:xfrm>
            <a:off x="3733040" y="4772000"/>
            <a:ext cx="914400" cy="9144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093"/>
            <a:ext cx="12319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2026088" y="548680"/>
            <a:ext cx="6108403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3600" b="1" cap="all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Азбука безопасности</a:t>
            </a:r>
            <a:endParaRPr lang="ru-RU" sz="3600" b="1" cap="all" dirty="0">
              <a:ln/>
              <a:solidFill>
                <a:srgbClr val="C0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6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1D319"/>
                                      </p:to>
                                    </p:animClr>
                                    <p:animClr clrSpc="rgb" dir="cw">
                                      <p:cBhvr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D319"/>
                                      </p:to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1D319"/>
                                      </p:to>
                                    </p:animClr>
                                    <p:animClr clrSpc="rgb" dir="cw">
                                      <p:cBhvr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D319"/>
                                      </p:to>
                                    </p:animClr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1D319"/>
                                      </p:to>
                                    </p:animClr>
                                    <p:animClr clrSpc="rgb" dir="cw">
                                      <p:cBhvr>
                                        <p:cTn id="8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D319"/>
                                      </p:to>
                                    </p:animClr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1D319"/>
                                      </p:to>
                                    </p:animClr>
                                    <p:animClr clrSpc="rgb" dir="cw">
                                      <p:cBhvr>
                                        <p:cTn id="9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1D319"/>
                                      </p:to>
                                    </p:animClr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184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5301208"/>
            <a:ext cx="1001801" cy="10897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27696" y="1268760"/>
            <a:ext cx="7128792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Какой цвет светофора обозначает команду                                     «Приготовиться к движению»?</a:t>
            </a:r>
            <a:endParaRPr lang="ru-RU" sz="3200" b="1" dirty="0">
              <a:solidFill>
                <a:srgbClr val="1005A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104" b="96117" l="9557" r="8997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645024"/>
            <a:ext cx="1234743" cy="17787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63888" y="4149079"/>
            <a:ext cx="1959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Жёлтый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53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301208"/>
            <a:ext cx="10064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1173237"/>
            <a:ext cx="6480720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какие игры можно играть на проезжей части дороги?</a:t>
            </a:r>
            <a:endParaRPr lang="ru-RU" sz="3200" b="1" dirty="0">
              <a:solidFill>
                <a:srgbClr val="1005A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07" y="3381423"/>
            <a:ext cx="12319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42872" y="3429000"/>
            <a:ext cx="65219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 проезжей части играть нельзя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285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5229200"/>
            <a:ext cx="10064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1268760"/>
            <a:ext cx="6695925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Можно ли перебегать улицу, если вблизи нет транспортных средств?</a:t>
            </a:r>
            <a:endParaRPr lang="ru-RU" sz="3200" b="1" dirty="0">
              <a:solidFill>
                <a:srgbClr val="1005A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50" y="3409656"/>
            <a:ext cx="12319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3" y="3429000"/>
            <a:ext cx="78480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Нет. Опасность может возникнуть в любую минуту.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09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9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301208"/>
            <a:ext cx="10064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0" y="3284984"/>
            <a:ext cx="12319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7110" y="1327413"/>
            <a:ext cx="5904656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Каким образом пешеход может пересечь проезжую часть дороги?</a:t>
            </a:r>
            <a:endParaRPr lang="ru-RU" sz="3200" b="1" dirty="0">
              <a:solidFill>
                <a:srgbClr val="1005A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57698" y="3717032"/>
            <a:ext cx="49834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 пешеходному переходу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506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229200"/>
            <a:ext cx="10064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80" y="3212976"/>
            <a:ext cx="12319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963017"/>
            <a:ext cx="6264696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Что обязан сделать пассажир, сев в транспортное средство?</a:t>
            </a:r>
            <a:endParaRPr lang="ru-RU" sz="3200" b="1" dirty="0">
              <a:ln w="1905"/>
              <a:solidFill>
                <a:srgbClr val="1005A3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3393641"/>
            <a:ext cx="63916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Пристегнуть ремни безопасности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30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3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229200"/>
            <a:ext cx="10064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09837"/>
            <a:ext cx="12319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1264404"/>
            <a:ext cx="6264696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Назовите главные правила пассажира</a:t>
            </a:r>
            <a:endParaRPr lang="ru-RU" sz="3200" b="1" dirty="0">
              <a:solidFill>
                <a:srgbClr val="1005A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95636" y="3429000"/>
            <a:ext cx="70567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 отвлекать водителя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Не открывать двери транспортного средства во время движения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203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7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301208"/>
            <a:ext cx="10064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698" y="3195989"/>
            <a:ext cx="1231900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1268760"/>
            <a:ext cx="6912768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rgbClr val="1005A3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 какой цвет светофора водитель начинает движение?</a:t>
            </a:r>
            <a:endParaRPr lang="ru-RU" sz="3200" b="1" dirty="0">
              <a:solidFill>
                <a:srgbClr val="1005A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23237" y="3501008"/>
            <a:ext cx="18950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Зелёный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182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1"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178</TotalTime>
  <Words>210</Words>
  <Application>Microsoft Office PowerPoint</Application>
  <PresentationFormat>Экран (4:3)</PresentationFormat>
  <Paragraphs>57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DNA7 X64</cp:lastModifiedBy>
  <cp:revision>16</cp:revision>
  <dcterms:created xsi:type="dcterms:W3CDTF">2015-02-13T23:56:30Z</dcterms:created>
  <dcterms:modified xsi:type="dcterms:W3CDTF">2015-02-14T08:21:41Z</dcterms:modified>
</cp:coreProperties>
</file>