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8267D-EEAF-45F7-8A14-9AA40188FDBB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5480-2844-4538-81C0-C886E81AE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8267D-EEAF-45F7-8A14-9AA40188FDBB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5480-2844-4538-81C0-C886E81AE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8267D-EEAF-45F7-8A14-9AA40188FDBB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5480-2844-4538-81C0-C886E81AE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8267D-EEAF-45F7-8A14-9AA40188FDBB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5480-2844-4538-81C0-C886E81AE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8267D-EEAF-45F7-8A14-9AA40188FDBB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5480-2844-4538-81C0-C886E81AE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8267D-EEAF-45F7-8A14-9AA40188FDBB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5480-2844-4538-81C0-C886E81AE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8267D-EEAF-45F7-8A14-9AA40188FDBB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5480-2844-4538-81C0-C886E81AE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8267D-EEAF-45F7-8A14-9AA40188FDBB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5480-2844-4538-81C0-C886E81AE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8267D-EEAF-45F7-8A14-9AA40188FDBB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5480-2844-4538-81C0-C886E81AE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8267D-EEAF-45F7-8A14-9AA40188FDBB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5480-2844-4538-81C0-C886E81AE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8267D-EEAF-45F7-8A14-9AA40188FDBB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2E35480-2844-4538-81C0-C886E81AEC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C8267D-EEAF-45F7-8A14-9AA40188FDBB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E35480-2844-4538-81C0-C886E81AEC7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Такие </a:t>
            </a:r>
            <a:r>
              <a:rPr lang="ru-RU" smtClean="0"/>
              <a:t>разные  эмоции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Злость, гнев. Злость проявляется в тех случаях, когда нас обидели, толкнули,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обозвали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Как не кричать на ребенка уроки для мам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14488"/>
            <a:ext cx="4572000" cy="2286001"/>
          </a:xfrm>
          <a:prstGeom prst="rect">
            <a:avLst/>
          </a:prstGeom>
          <a:noFill/>
        </p:spPr>
      </p:pic>
      <p:pic>
        <p:nvPicPr>
          <p:cNvPr id="6148" name="Picture 4" descr="Проблема: ребенок агрессивен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048126"/>
            <a:ext cx="4214810" cy="2809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Все люди иногда злятся. Каждый по-своему выражает это чувство: одни с помощью слов, другие с помощью кулаков</a:t>
            </a:r>
          </a:p>
        </p:txBody>
      </p:sp>
      <p:pic>
        <p:nvPicPr>
          <p:cNvPr id="5" name="Рисунок 4" descr="http://www.babyclub.ua/media/k2/items/cache/339a0e1449b6b4062056bc300d87e893_X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485778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mami-deti.com/uploads/posts/2012-10/1349102767_deti-kusayutsya-e133534268132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429000"/>
            <a:ext cx="478634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Плач – это реакция человека на сильные переживания, в основном на негативные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Первая картинка более точно передает мои эмоции, которые я испытала в тот м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4572000" cy="3009901"/>
          </a:xfrm>
          <a:prstGeom prst="rect">
            <a:avLst/>
          </a:prstGeom>
          <a:noFill/>
        </p:spPr>
      </p:pic>
      <p:pic>
        <p:nvPicPr>
          <p:cNvPr id="4100" name="Picture 4" descr="Фотография Большое горе маленького человека - фотограф Sinny.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000504"/>
            <a:ext cx="3977237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Малыши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, пока не умеющие говорить, плачем выражают свои потребности. Так они сообщают, что хотят кушать, пить, просятся на руки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cs23.babysfera.ru/f/3/e/0/114472329.130419958.original.jpe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2222694"/>
            <a:ext cx="3571900" cy="3849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КОНКУРС «Я ОБИДЕЛСЯ» полуфинал до год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071678"/>
            <a:ext cx="3082560" cy="4078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Смех – это реакция человека на что-то забавное. Проявляется движением мышц лица, специальными звуками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Картинка 66 из презентации &amp;quot;Почему детские группы путешествуют с &amp;quot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000240"/>
            <a:ext cx="6286512" cy="38897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Смех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успокаивает, расслабляет мышцы лица, улучшает самочувствие. От смеха уменьшается стресс и укрепляется иммунитет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Английский язык в игровой форме для детей 4-6 лет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4572000" cy="2771776"/>
          </a:xfrm>
          <a:prstGeom prst="rect">
            <a:avLst/>
          </a:prstGeom>
          <a:noFill/>
        </p:spPr>
      </p:pic>
      <p:pic>
        <p:nvPicPr>
          <p:cNvPr id="1028" name="Picture 4" descr="прикинь, иду по улице, слышу за углом детский смех и слова. дети все смотря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4000504"/>
            <a:ext cx="3929094" cy="2619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857272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Калейдоскоп эмоций</a:t>
            </a:r>
          </a:p>
        </p:txBody>
      </p:sp>
      <p:pic>
        <p:nvPicPr>
          <p:cNvPr id="14337" name="Picture 1" descr="C:\Users\Vadim_Shubin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000108"/>
            <a:ext cx="7048549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Наше поведение зависит от настроения, а настроение  меняется в зависимости от  радостных или грустных событий. Это и есть эмоции человека</a:t>
            </a:r>
          </a:p>
        </p:txBody>
      </p:sp>
      <p:pic>
        <p:nvPicPr>
          <p:cNvPr id="7170" name="Picture 2" descr="C:\Users\USER\Desktop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99079"/>
            <a:ext cx="6929486" cy="5258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Радость. Когда мы испытываем радость, нам бывает приятно, мы улыбаемся, хохочем, у нас радостный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голос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s://im0-tub-ru.yandex.net/i?id=53f72abc983527562360e98f1441e3a1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571612"/>
            <a:ext cx="4071966" cy="2714644"/>
          </a:xfrm>
          <a:prstGeom prst="rect">
            <a:avLst/>
          </a:prstGeom>
          <a:noFill/>
        </p:spPr>
      </p:pic>
      <p:pic>
        <p:nvPicPr>
          <p:cNvPr id="12291" name="Picture 3" descr="C:\Users\Vadim_Shubin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571876"/>
            <a:ext cx="4071966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204170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Радость полезна не только для человека, который её испытывает, но и для тех, кто его окружает, так как радость «заряжает» всех хорошим настроением</a:t>
            </a:r>
          </a:p>
        </p:txBody>
      </p:sp>
      <p:pic>
        <p:nvPicPr>
          <p:cNvPr id="11266" name="Picture 2" descr="Сеансы фильмов и мультфильмов для детей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666862"/>
            <a:ext cx="6715172" cy="46196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Грусть – это когда человека ничего не радует, ему не хочется ни с  кем играть и ему очень одиноко. Лицо  несчастное, глаза грустные, на лице нет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улыбки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Детка, Ребенок, Девочка, Пухлые, Истерику, Малыши, Дет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50564" y="1928802"/>
            <a:ext cx="4179122" cy="2786082"/>
          </a:xfrm>
          <a:prstGeom prst="rect">
            <a:avLst/>
          </a:prstGeom>
          <a:noFill/>
        </p:spPr>
      </p:pic>
      <p:pic>
        <p:nvPicPr>
          <p:cNvPr id="10244" name="Picture 4" descr="Елена Альшанская: &amp;quot;Друзья, по информации в СМИ вы не можете решать, ра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809999"/>
            <a:ext cx="4250565" cy="28337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Если тебе грустно, то о своей грусти можно рассказать маме или папе, и они обязательно тебе помогут</a:t>
            </a:r>
          </a:p>
        </p:txBody>
      </p:sp>
      <p:pic>
        <p:nvPicPr>
          <p:cNvPr id="3" name="Рисунок 2" descr="http://s019.radikal.ru/i637/1212/6d/0027dd0af78c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3116"/>
            <a:ext cx="328614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dg54.mycdn.me/getImage?photoId=474877007932&amp;photoType=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357430"/>
            <a:ext cx="407196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Удивление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– это эмоция, которая возникает при неожиданных ситуациях. Она очень быстро возникает и быстро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исчезает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Эмоции - детская версия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00240"/>
            <a:ext cx="3375444" cy="4000528"/>
          </a:xfrm>
          <a:prstGeom prst="rect">
            <a:avLst/>
          </a:prstGeom>
          <a:noFill/>
        </p:spPr>
      </p:pic>
      <p:pic>
        <p:nvPicPr>
          <p:cNvPr id="8196" name="Picture 4" descr="Умный ребенок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2285992"/>
            <a:ext cx="4562475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Испуг – проявление внезапного страха в опасной или неожиданной ситуации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Дом в одиночестве, макалайский кулкин, кевин маккалистер, мальчик, страх, к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00306"/>
            <a:ext cx="3562995" cy="2500330"/>
          </a:xfrm>
          <a:prstGeom prst="rect">
            <a:avLst/>
          </a:prstGeom>
          <a:noFill/>
        </p:spPr>
      </p:pic>
      <p:pic>
        <p:nvPicPr>
          <p:cNvPr id="7172" name="Picture 4" descr="How about your kids?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357430"/>
            <a:ext cx="457200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102</TotalTime>
  <Words>202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Такие разные  эмоции</vt:lpstr>
      <vt:lpstr>Калейдоскоп эмоций</vt:lpstr>
      <vt:lpstr>Наше поведение зависит от настроения, а настроение  меняется в зависимости от  радостных или грустных событий. Это и есть эмоции человека</vt:lpstr>
      <vt:lpstr>Радость. Когда мы испытываем радость, нам бывает приятно, мы улыбаемся, хохочем, у нас радостный голос</vt:lpstr>
      <vt:lpstr>Радость полезна не только для человека, который её испытывает, но и для тех, кто его окружает, так как радость «заряжает» всех хорошим настроением</vt:lpstr>
      <vt:lpstr>Грусть – это когда человека ничего не радует, ему не хочется ни с  кем играть и ему очень одиноко. Лицо  несчастное, глаза грустные, на лице нет улыбки</vt:lpstr>
      <vt:lpstr>Если тебе грустно, то о своей грусти можно рассказать маме или папе, и они обязательно тебе помогут</vt:lpstr>
      <vt:lpstr> Удивление – это эмоция, которая возникает при неожиданных ситуациях. Она очень быстро возникает и быстро исчезает </vt:lpstr>
      <vt:lpstr>Испуг – проявление внезапного страха в опасной или неожиданной ситуации </vt:lpstr>
      <vt:lpstr>Злость, гнев. Злость проявляется в тех случаях, когда нас обидели, толкнули, обозвали</vt:lpstr>
      <vt:lpstr>Все люди иногда злятся. Каждый по-своему выражает это чувство: одни с помощью слов, другие с помощью кулаков</vt:lpstr>
      <vt:lpstr>Плач – это реакция человека на сильные переживания, в основном на негативные </vt:lpstr>
      <vt:lpstr> Малыши, пока не умеющие говорить, плачем выражают свои потребности. Так они сообщают, что хотят кушать, пить, просятся на руки </vt:lpstr>
      <vt:lpstr>Смех – это реакция человека на что-то забавное. Проявляется движением мышц лица, специальными звуками </vt:lpstr>
      <vt:lpstr> Смех успокаивает, расслабляет мышцы лица, улучшает самочувствие. От смеха уменьшается стресс и укрепляется иммунитет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Vadim_Shubin</cp:lastModifiedBy>
  <cp:revision>12</cp:revision>
  <dcterms:created xsi:type="dcterms:W3CDTF">2015-02-01T16:10:15Z</dcterms:created>
  <dcterms:modified xsi:type="dcterms:W3CDTF">2022-02-14T16:05:19Z</dcterms:modified>
</cp:coreProperties>
</file>