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65" autoAdjust="0"/>
  </p:normalViewPr>
  <p:slideViewPr>
    <p:cSldViewPr>
      <p:cViewPr varScale="1">
        <p:scale>
          <a:sx n="91" d="100"/>
          <a:sy n="91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3000395"/>
          </a:xfrm>
        </p:spPr>
        <p:txBody>
          <a:bodyPr>
            <a:normAutofit fontScale="90000"/>
          </a:bodyPr>
          <a:lstStyle/>
          <a:p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800" dirty="0" smtClean="0"/>
              <a:t>МБОУ СОШ №12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Поисковый проект</a:t>
            </a: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4000" b="1" dirty="0" smtClean="0"/>
              <a:t>«Их именами названы улицы моего города. Улица </a:t>
            </a:r>
            <a:r>
              <a:rPr lang="ru-RU" sz="4000" b="1" dirty="0" err="1" smtClean="0"/>
              <a:t>Витрука</a:t>
            </a:r>
            <a:r>
              <a:rPr lang="ru-RU" sz="4000" b="1" dirty="0" smtClean="0"/>
              <a:t>»</a:t>
            </a:r>
            <a:r>
              <a:rPr lang="ru-RU" sz="2500" dirty="0" smtClean="0"/>
              <a:t/>
            </a:r>
            <a:br>
              <a:rPr lang="ru-RU" sz="2500" dirty="0" smtClean="0"/>
            </a:br>
            <a:endParaRPr lang="ru-RU" sz="2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5744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</a:t>
            </a:r>
          </a:p>
          <a:p>
            <a:pPr algn="just"/>
            <a:endParaRPr lang="ru-RU" sz="2000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        Выполнили: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ученики 4 «Б» класса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г. Воронеж 2020 год</a:t>
            </a:r>
            <a:endParaRPr lang="ru-RU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4031fb8c81fef0f9b78af893f86acb54772.jpe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8750" b="8750"/>
          <a:stretch>
            <a:fillRect/>
          </a:stretch>
        </p:blipFill>
        <p:spPr>
          <a:xfrm>
            <a:off x="1857356" y="500042"/>
            <a:ext cx="5286412" cy="39290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72074"/>
            <a:ext cx="5486400" cy="1100126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>(8 июля 1902 года – 3 июля 1946 года)</a:t>
            </a:r>
          </a:p>
          <a:p>
            <a:pPr algn="ctr"/>
            <a:r>
              <a:rPr lang="ru-RU" sz="1600" dirty="0" smtClean="0"/>
              <a:t>Генерал-майор авиации</a:t>
            </a:r>
          </a:p>
          <a:p>
            <a:pPr algn="ctr"/>
            <a:r>
              <a:rPr lang="ru-RU" sz="1600" dirty="0" smtClean="0"/>
              <a:t>Герой Советского Союза и Народный Герой Югославии. Был награжден орденом Ленина, орденами Красного Знамени и многими медалями</a:t>
            </a:r>
            <a:endParaRPr lang="ru-RU" sz="16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2288" y="4572008"/>
            <a:ext cx="5486400" cy="50006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Андрей Никифорович </a:t>
            </a:r>
            <a:r>
              <a:rPr lang="ru-RU" dirty="0" err="1" smtClean="0"/>
              <a:t>Витрук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"/>
            <a:ext cx="7000892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Андрей </a:t>
            </a:r>
            <a:r>
              <a:rPr lang="ru-RU" sz="1400" dirty="0" err="1" smtClean="0"/>
              <a:t>Витрук</a:t>
            </a:r>
            <a:r>
              <a:rPr lang="ru-RU" sz="1400" dirty="0" smtClean="0"/>
              <a:t> родился в небольшом украинском селе </a:t>
            </a:r>
            <a:r>
              <a:rPr lang="ru-RU" sz="1400" dirty="0" err="1" smtClean="0"/>
              <a:t>Андрушки</a:t>
            </a:r>
            <a:r>
              <a:rPr lang="ru-RU" sz="1400" dirty="0" smtClean="0"/>
              <a:t> в крестьянской семье. После школы пошел работать на сахарный завод, а через несколько лет начал делать первые шаги к блестящей военной карьере. Сначала окончил артиллерийское училище, затем поступил в Борисоглебскую военную авиационную школу летчиков. Андрей </a:t>
            </a:r>
            <a:r>
              <a:rPr lang="ru-RU" sz="1400" dirty="0" err="1" smtClean="0"/>
              <a:t>Витрук</a:t>
            </a:r>
            <a:r>
              <a:rPr lang="ru-RU" sz="1400" dirty="0" smtClean="0"/>
              <a:t> до Великой Отечественной войны прошел немало военных конфликтов: бои на реке Халхин-Гол в Монголии в 1939 году, советско-финскую войну 1939-1940 годов и др. В июне 1941 года майор </a:t>
            </a:r>
            <a:r>
              <a:rPr lang="ru-RU" sz="1400" dirty="0" err="1" smtClean="0"/>
              <a:t>Витрук</a:t>
            </a:r>
            <a:r>
              <a:rPr lang="ru-RU" sz="1400" dirty="0" smtClean="0"/>
              <a:t> был в должности командира авиаполка в составе ВВС Красной Армии. Полк с неба прикрывал от фашистов московское направление. За лето-осень 1941 года летчики полка произвели 375 боевых вылетов. Уничтожили 205 танков, 1022 машины, 46 зенитных точек, 49 самолетов и до пяти полков пехоты. Лично </a:t>
            </a:r>
            <a:r>
              <a:rPr lang="ru-RU" sz="1400" dirty="0" err="1" smtClean="0"/>
              <a:t>Витрук</a:t>
            </a:r>
            <a:r>
              <a:rPr lang="ru-RU" sz="1400" dirty="0" smtClean="0"/>
              <a:t> совершил 21 боевой вылет. </a:t>
            </a:r>
            <a:r>
              <a:rPr lang="ru-RU" sz="1400" dirty="0" err="1" smtClean="0"/>
              <a:t>Витрук</a:t>
            </a:r>
            <a:r>
              <a:rPr lang="ru-RU" sz="1400" dirty="0" smtClean="0"/>
              <a:t> поразил штаб немецкой </a:t>
            </a:r>
            <a:r>
              <a:rPr lang="ru-RU" sz="1400" dirty="0" err="1" smtClean="0"/>
              <a:t>мотомехдивизии</a:t>
            </a:r>
            <a:r>
              <a:rPr lang="ru-RU" sz="1400" dirty="0" smtClean="0"/>
              <a:t> на Серпуховском направлении, где было уничтожено до 40 штабных офицеров. Также разгромил танки немецкого генерала Гудериана под Тулой. И все это происходило в тяжелейших метеоусловиях. За это в начале 1942 года </a:t>
            </a:r>
            <a:r>
              <a:rPr lang="ru-RU" sz="1400" dirty="0" err="1" smtClean="0"/>
              <a:t>Витруку</a:t>
            </a:r>
            <a:r>
              <a:rPr lang="ru-RU" sz="1400" dirty="0" smtClean="0"/>
              <a:t> присвоили звание Героя Советского Союза с вручением ордена Ленина и медали «Золотая Звезда». В июле 1942 года Андрей </a:t>
            </a:r>
            <a:r>
              <a:rPr lang="ru-RU" sz="1400" dirty="0" err="1" smtClean="0"/>
              <a:t>Витрук</a:t>
            </a:r>
            <a:r>
              <a:rPr lang="ru-RU" sz="1400" dirty="0" smtClean="0"/>
              <a:t> получил должность командира 291-го штурмового авиационного полка. Под его руководством летчики активно участвовали в боях по разгрому немецких войск под Воронежем. С января 1943 года до августа 1944-го </a:t>
            </a:r>
            <a:r>
              <a:rPr lang="ru-RU" sz="1400" dirty="0" err="1" smtClean="0"/>
              <a:t>Витрук</a:t>
            </a:r>
            <a:r>
              <a:rPr lang="ru-RU" sz="1400" dirty="0" smtClean="0"/>
              <a:t> со своими летчиками действовал в составе 2-й Воздушной армии Воронежского фронта под командованием Красовского. В 1944 году была сформирована группа генерал-майора </a:t>
            </a:r>
            <a:r>
              <a:rPr lang="ru-RU" sz="1400" dirty="0" err="1" smtClean="0"/>
              <a:t>Витрука</a:t>
            </a:r>
            <a:r>
              <a:rPr lang="ru-RU" sz="1400" dirty="0" smtClean="0"/>
              <a:t>. Ее задача состояла в оказании помощи Народно-освободительной армии Югославии. В январе 1945 года Андрею </a:t>
            </a:r>
            <a:r>
              <a:rPr lang="ru-RU" sz="1400" dirty="0" err="1" smtClean="0"/>
              <a:t>Витруку</a:t>
            </a:r>
            <a:r>
              <a:rPr lang="ru-RU" sz="1400" dirty="0" smtClean="0"/>
              <a:t> присвоили звание народного героя Югославии.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Документ о присвоении звания Героя СССР Андрею </a:t>
            </a:r>
            <a:r>
              <a:rPr lang="ru-RU" sz="1400" dirty="0" err="1" smtClean="0"/>
              <a:t>Витруку</a:t>
            </a:r>
            <a:r>
              <a:rPr lang="ru-RU" sz="1400" dirty="0" smtClean="0"/>
              <a:t> и Наградной лист Андрея </a:t>
            </a:r>
            <a:r>
              <a:rPr lang="ru-RU" sz="1400" dirty="0" err="1" smtClean="0"/>
              <a:t>Витрука</a:t>
            </a:r>
            <a:endParaRPr lang="ru-RU" sz="1400" dirty="0" smtClean="0"/>
          </a:p>
          <a:p>
            <a:endParaRPr lang="ru-RU" sz="1400" dirty="0" smtClean="0"/>
          </a:p>
        </p:txBody>
      </p:sp>
      <p:pic>
        <p:nvPicPr>
          <p:cNvPr id="3" name="Рисунок 2" descr="07dc53fc936620d28b4c3a6b5fdcf2f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4857760"/>
            <a:ext cx="1576384" cy="1597832"/>
          </a:xfrm>
          <a:prstGeom prst="rect">
            <a:avLst/>
          </a:prstGeom>
        </p:spPr>
      </p:pic>
      <p:pic>
        <p:nvPicPr>
          <p:cNvPr id="4" name="Рисунок 3" descr="2a40b2d8a0c52248401bd813cd973be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4829147"/>
            <a:ext cx="1785950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571480"/>
            <a:ext cx="68580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Андрей Никифорович </a:t>
            </a:r>
            <a:r>
              <a:rPr lang="ru-RU" sz="1600" dirty="0" err="1" smtClean="0"/>
              <a:t>Витрук</a:t>
            </a:r>
            <a:r>
              <a:rPr lang="ru-RU" sz="1600" dirty="0" smtClean="0"/>
              <a:t> (1902-1946</a:t>
            </a:r>
            <a:r>
              <a:rPr lang="ru-RU" sz="1600" dirty="0" smtClean="0"/>
              <a:t>) - </a:t>
            </a:r>
            <a:r>
              <a:rPr lang="ru-RU" sz="1600" dirty="0" smtClean="0"/>
              <a:t>военачальник, Герой Советского </a:t>
            </a:r>
            <a:r>
              <a:rPr lang="ru-RU" sz="1600" dirty="0" smtClean="0"/>
              <a:t>Союза, </a:t>
            </a:r>
            <a:r>
              <a:rPr lang="ru-RU" sz="1600" dirty="0" smtClean="0"/>
              <a:t>участник </a:t>
            </a:r>
            <a:r>
              <a:rPr lang="ru-RU" sz="1600" dirty="0" smtClean="0"/>
              <a:t>боев на Верхнем Дону. </a:t>
            </a:r>
            <a:r>
              <a:rPr lang="ru-RU" sz="1600" dirty="0" smtClean="0"/>
              <a:t>Звание </a:t>
            </a:r>
            <a:r>
              <a:rPr lang="ru-RU" sz="1600" dirty="0" smtClean="0"/>
              <a:t>Героя получил в 1942 году, будучи командиром штурмового авиационного полка: проявил исключительное мужество, совершив более 20 вылетов. </a:t>
            </a:r>
            <a:endParaRPr lang="ru-RU" sz="1600" dirty="0" smtClean="0"/>
          </a:p>
          <a:p>
            <a:r>
              <a:rPr lang="ru-RU" sz="1600" dirty="0" smtClean="0"/>
              <a:t>В 1974 году новой улице Железнодорожного района присвоено имя Андрея Никифоровича </a:t>
            </a:r>
            <a:r>
              <a:rPr lang="ru-RU" sz="1600" dirty="0" err="1" smtClean="0"/>
              <a:t>Витрука</a:t>
            </a:r>
            <a:r>
              <a:rPr lang="ru-RU" sz="1600" dirty="0" smtClean="0"/>
              <a:t>. Протяженность улицы 1,2 км. </a:t>
            </a:r>
            <a:r>
              <a:rPr lang="ru-RU" sz="1600" dirty="0" smtClean="0"/>
              <a:t>На ней расположен гаражный кооператив, строительная база и различные предприятия. </a:t>
            </a:r>
            <a:endParaRPr lang="ru-RU" sz="1600" dirty="0"/>
          </a:p>
        </p:txBody>
      </p:sp>
      <p:pic>
        <p:nvPicPr>
          <p:cNvPr id="3" name="Рисунок 2" descr="102b-115207942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9" y="3643314"/>
            <a:ext cx="3524274" cy="2643206"/>
          </a:xfrm>
          <a:prstGeom prst="rect">
            <a:avLst/>
          </a:prstGeom>
        </p:spPr>
      </p:pic>
      <p:pic>
        <p:nvPicPr>
          <p:cNvPr id="4" name="Рисунок 3" descr="XX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3643314"/>
            <a:ext cx="3143271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названия (2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7828" y="1785926"/>
            <a:ext cx="7286676" cy="36433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5643578"/>
            <a:ext cx="14380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Улица </a:t>
            </a:r>
            <a:r>
              <a:rPr lang="ru-RU" sz="1600" dirty="0" err="1" smtClean="0"/>
              <a:t>Витрука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388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МБОУ СОШ №12  Поисковый проект  «Их именами названы улицы моего города. Улица Витрука» </vt:lpstr>
      <vt:lpstr>Андрей Никифорович Витрук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МБОУ СОШ №12  Поисковый проект  «Их именами названы улицы моего города. Улица Витрука» </dc:title>
  <dc:creator>Irina</dc:creator>
  <cp:lastModifiedBy>Irina</cp:lastModifiedBy>
  <cp:revision>16</cp:revision>
  <dcterms:created xsi:type="dcterms:W3CDTF">2020-02-23T13:45:33Z</dcterms:created>
  <dcterms:modified xsi:type="dcterms:W3CDTF">2020-02-27T17:53:25Z</dcterms:modified>
</cp:coreProperties>
</file>