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714AE-CF33-4EF8-B924-FB443F508CD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54079-D9C1-432F-A6D3-0E7B63560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61048"/>
            <a:ext cx="7772400" cy="1584176"/>
          </a:xfrm>
        </p:spPr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11552" y="6425952"/>
            <a:ext cx="3232448" cy="432048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355976" y="5373216"/>
            <a:ext cx="44999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 мастер </a:t>
            </a:r>
            <a:r>
              <a:rPr kumimoji="0" lang="ru-RU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/о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Таранова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Т.С.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08720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под оштукатуривание различных поверхностей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kovolt.ru/upload/iblock/4f8/4f84653aa8ca6e1847a24564f03928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00438"/>
            <a:ext cx="3071834" cy="3071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16016" y="980728"/>
            <a:ext cx="4427984" cy="4813995"/>
          </a:xfrm>
        </p:spPr>
        <p:txBody>
          <a:bodyPr>
            <a:noAutofit/>
          </a:bodyPr>
          <a:lstStyle/>
          <a:p>
            <a:pPr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Оставшуюся пыль удаляют со стены щетками.</a:t>
            </a:r>
          </a:p>
          <a:p>
            <a:pPr fontAlgn="base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Перед оштукатуриванием хорошо смачивают поверхность.</a:t>
            </a:r>
          </a:p>
          <a:p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hifreeads.ie/images/storage/1456160184bdfmbywjh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514806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http://niceverse.ru/wp-content/uploads/2017/01/54ce6277af675da8ee847f1553a2721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8064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392487"/>
          </a:xfrm>
        </p:spPr>
        <p:txBody>
          <a:bodyPr>
            <a:normAutofit/>
          </a:bodyPr>
          <a:lstStyle/>
          <a:p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подготовки бетонных поверхностей под оштукатуривание</a:t>
            </a:r>
            <a:r>
              <a:rPr lang="ru-RU" sz="6000" b="1" i="1" dirty="0"/>
              <a:t> </a:t>
            </a:r>
            <a:endParaRPr lang="ru-RU" sz="6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764704"/>
            <a:ext cx="4316288" cy="576064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Подготовку бетонных поверхностей проводят в следующей последовательности.</a:t>
            </a:r>
          </a:p>
          <a:p>
            <a:pPr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Очищают поверхность от пыли, грязи и потеков раствора металлическими щетками, скребками и т.д.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3314" name="Picture 2" descr="http://www.sovetymastera.com/images/1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0"/>
            <a:ext cx="4067944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www.masterbetonov.ru/images/2011-06-01/ttk-podgotovka-poverxnostej-pod-okrashivanie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7" y="2695574"/>
            <a:ext cx="4067944" cy="41624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Выявляют и устраняют отклонения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стены с отклонениями от вертикали более 10 мм исправляют выравнивающим слоем цементного раствора, нанесенным на закрепленную к конструкции металлическую сетку, без последующей затирки;</a:t>
            </a:r>
          </a:p>
          <a:p>
            <a:pPr fontAlgn="base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— выпуклости более 10 мм срубают зубилом и молотком, отбойным молотком или перфоратором;</a:t>
            </a:r>
          </a:p>
          <a:p>
            <a:pPr fontAlgn="base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— впадины более 10 мм замазывают цементным раствором;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Придают поверхности шероховатость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495800" cy="47853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наносят насечки: если необходимо подготовить небольшую по площади поверхность, то насечки (бороздки на поверхности, получающиеся от удара зубила или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бучарды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наносят зубилом и молотком или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бучардой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шахматном порядке, на глубину 3...4 мм,</a:t>
            </a:r>
          </a:p>
        </p:txBody>
      </p:sp>
      <p:pic>
        <p:nvPicPr>
          <p:cNvPr id="11266" name="Picture 2" descr="http://rykinekruki.ru/wp-content/uploads/2012/03/Zubil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449999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s://vannaexpert.ru/wp-content/uploads/2014/10/Nasechki-na-plitke-dolzhny-byt-neglubokimi-2-3-mm-i-ravnomerno-raspolozhennymi-po-vsej-poverhnost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45365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4038600" cy="4525963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Если  поверхность по площади большая, то насечки наносят отбойным молотком или перфоратором также в шахматном порядке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://bouw.ru/userfiles/749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340768"/>
            <a:ext cx="4932040" cy="4448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48064" y="1600200"/>
            <a:ext cx="3995936" cy="452596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Шероховатость  на поверхности можно произвести пескоструйным аппаратом</a:t>
            </a:r>
          </a:p>
        </p:txBody>
      </p:sp>
      <p:pic>
        <p:nvPicPr>
          <p:cNvPr id="9218" name="Picture 2" descr="http://triglaff.ru/wp-content/uploads/2016/02/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5220071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Закрепляют  металлическую сетку на поверхности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038600" cy="5229200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Металлическая  сетка на бетонной поверхности закрепляется дюбелями в шахматном порядке. Сетка должна быть туго натянута, чтобы избежать выплывов раствора. После закрепления сетку промазывают раствором без затирки.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8196" name="Picture 4" descr="http://myshtukaturka.ru/wp-content/uploads/2015/11/setka-mellicheskazya-stukaturk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7880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http://hodremonta.ru/forum/download/file.php?id=7332&amp;sid=dbc931a326af85153153522d3e9a790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478802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подготовки деревянных поверхностей под оштукатуривание</a:t>
            </a:r>
            <a:r>
              <a:rPr lang="ru-RU" sz="5400" b="1" i="1" dirty="0"/>
              <a:t> </a:t>
            </a:r>
            <a:endParaRPr lang="ru-RU" sz="5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Подготовить деревянную поверхность значительно сложнее, так как древесина под воздействием влаги разбухает, а при высыхании коробится и растрескивается. В настоящее время деревянные поверхности встречаются редко. Целесообразнее при их отделке применять метод облицовки стен гипсокартонными листами на деревянных брусках или металлических профилях. </a:t>
            </a: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49570" cy="5840435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подготовки кирпичных поверхностей под оштукатуривание</a:t>
            </a:r>
            <a:r>
              <a:rPr lang="ru-RU" sz="6000" b="1" i="1" dirty="0"/>
              <a:t> </a:t>
            </a:r>
            <a:endParaRPr lang="ru-RU" sz="6000" dirty="0"/>
          </a:p>
        </p:txBody>
      </p:sp>
    </p:spTree>
  </p:cSld>
  <p:clrMapOvr>
    <a:masterClrMapping/>
  </p:clrMapOvr>
  <p:transition>
    <p:wheel spokes="3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81328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метод исключает технологическое увлажнение строительных конструкций и обязательную последующую их просушку, снижает трудоемкость подготовки деревянный поверхностей, обеспечивает высокое качество последующей отделки.</a:t>
            </a:r>
          </a:p>
          <a:p>
            <a:pPr fontAlgn="base"/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Значительно труднее и не с таким высоким качеством можно подготовить деревянную поверхность под штукатурку, набив на нее дрань, а под облицовку - при помощи металлической сетки.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355976" y="332656"/>
            <a:ext cx="4788024" cy="5793507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Штукатурка и деревянная поверхность имеют самые худшие показатели по прочности при соединении. Для того чтобы укрепить эти соединения, на деревянные поверхности для создания шероховатости набивают дрань </a:t>
            </a:r>
          </a:p>
        </p:txBody>
      </p:sp>
      <p:pic>
        <p:nvPicPr>
          <p:cNvPr id="4098" name="Picture 2" descr="http://u24728.netangels.ru/wp-content/uploads/2014/03/%D0%B4%D1%80%D0%B0%D0%BD%D1%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01434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rubankom.com/wp-content/uploads/na-foto--podgotovlennaya-drankoy-stena-dlya-shtukatur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9"/>
            <a:ext cx="471601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Чтобы поверхности не коробились, доски предварительно надкалывают и в надколы забивают клинья. Чтобы уменьшить теплопроводность и звукопроводность деревянных поверхностей, на них до набивки драни набивают рогожу, мешковину или войлок. Эти материалы пропитывают антисептиком.</a:t>
            </a:r>
          </a:p>
        </p:txBody>
      </p:sp>
    </p:spTree>
  </p:cSld>
  <p:clrMapOvr>
    <a:masterClrMapping/>
  </p:clrMapOvr>
  <p:transition>
    <p:wipe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f-c.ru/assets/images/shtukaturnye-raboty-2/design-2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61248"/>
            <a:ext cx="9144000" cy="836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build-you.ru/wp-content/uploads/2014/06/podgotovka_poverhnostei1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728192"/>
          </a:xfrm>
        </p:spPr>
        <p:txBody>
          <a:bodyPr>
            <a:normAutofit fontScale="925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Ширина драни составляет 20...30 мм, толщина - 4...5 мм, длина - 1000... 2500 мм. В драни не должно быть гнили, плесени, коротких драниц.</a:t>
            </a:r>
          </a:p>
          <a:p>
            <a:endParaRPr lang="ru-RU" dirty="0"/>
          </a:p>
        </p:txBody>
      </p:sp>
      <p:pic>
        <p:nvPicPr>
          <p:cNvPr id="37890" name="Picture 2" descr="http://f-c.ru/assets/images/shtukaturnye-raboty-2/design-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8935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476672"/>
            <a:ext cx="4495800" cy="612068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Прибивать дрань начинают с низа стен. Сначала прибивают ряды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простильной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(1) драни (нижние ряды, прибитые непосредственно к деревянной поверхности). Ряды драни прибивают под углом 45° к полу. Затем прибивают ряды выходной 2 драни (верхние ряды драни, прибитые на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простильные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Ряды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простильной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выходной драни располагаются под углом 90° друг к другу и на расстоянии примерно 45 мм друг от друга.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36866" name="Picture 2" descr="http://www.vodalos.ru/uploads/004/3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72816"/>
            <a:ext cx="4803961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/>
              <a:t>СПАСИБО ЗА ВНИМАНИЕ!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Главной задачей подготовки поверхности под оштукатуривание и облицовку является ее очистка от пыли и грязи и придание ей шероховатости для обеспечения хорошего сцепления раствора, клея или мастики с основанием.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Данный вид поверхностей подготавливать не так сложно и утомительно по сравнению с деревянной. Если стена была только что выложена, и имеет выложенную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пустошевку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тогда останется только очистить ее от пыли и сделать надсечки при необходимости.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Очищают поверхность от пыли и грязи металлическими щетками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domzastroika.ru/wp-content/uploads/2016/11/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1" y="1124744"/>
            <a:ext cx="493204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860032" y="908720"/>
            <a:ext cx="4038600" cy="5688632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Отклонения по вертикали более 10 мм устраняют выравнивающим слоем раствора без последующей затирки, предварительно смочив поверхность.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Выпуклости более 10 мм срубают штукатурным молотком,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скарпелью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или зубилом.</a:t>
            </a:r>
          </a:p>
          <a:p>
            <a:endParaRPr lang="ru-RU" dirty="0"/>
          </a:p>
        </p:txBody>
      </p:sp>
      <p:pic>
        <p:nvPicPr>
          <p:cNvPr id="19462" name="Picture 6" descr="http://sk-stroy44.ru/wp-content/uploads/2014/11/st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5004048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Вогнутости более 10 мм замазывают раствором, предварительно смочив поверхность.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aquagroup.ru/sites/main/public/data/imgs/articles/vyravnivanie_sten_setk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4572000" cy="495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148064" y="1556792"/>
            <a:ext cx="3995936" cy="452596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Потеки затвердевшего раствора сбивают скарпелем и молотком</a:t>
            </a:r>
          </a:p>
        </p:txBody>
      </p:sp>
      <p:pic>
        <p:nvPicPr>
          <p:cNvPr id="17410" name="Picture 2" descr="http://stroitelnye-sovety.ru/img.php?url=http://cs635105.vk.me/v635105611/3d2f/yqnxYRIAv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5148064" cy="422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495800" cy="4525963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Швы кирпичной кладки, уложенные не в пустошовку, выбивают зубилом и молотком на глубину не менее 10 мм, прочищают металлическими щетками.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niceverse.ru/wp-content/uploads/2017/01/54ce6277af675da8ee847f1553a2721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http://domzastroika.ru/wp-content/uploads/2016/11/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73624"/>
            <a:ext cx="457200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662</Words>
  <Application>Microsoft Office PowerPoint</Application>
  <PresentationFormat>Экран (4:3)</PresentationFormat>
  <Paragraphs>38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подготовки бетонных поверхностей под оштукатуривание </vt:lpstr>
      <vt:lpstr>Презентация PowerPoint</vt:lpstr>
      <vt:lpstr>Выявляют и устраняют отклонения</vt:lpstr>
      <vt:lpstr>Придают поверхности шероховатость</vt:lpstr>
      <vt:lpstr>Презентация PowerPoint</vt:lpstr>
      <vt:lpstr>Презентация PowerPoint</vt:lpstr>
      <vt:lpstr>Закрепляют  металлическую сетку на поверхности</vt:lpstr>
      <vt:lpstr>Технология подготовки деревянных поверхностей под оштукатуривание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Wolfish 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подготовки кирпичных поверхностей под оштукатуривание.</dc:title>
  <dc:creator>Мехнина</dc:creator>
  <cp:lastModifiedBy>SDTYXGC ad</cp:lastModifiedBy>
  <cp:revision>24</cp:revision>
  <dcterms:created xsi:type="dcterms:W3CDTF">2017-02-01T16:07:55Z</dcterms:created>
  <dcterms:modified xsi:type="dcterms:W3CDTF">2022-02-14T18:13:15Z</dcterms:modified>
</cp:coreProperties>
</file>