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2" r:id="rId3"/>
    <p:sldId id="258" r:id="rId4"/>
    <p:sldId id="259" r:id="rId5"/>
    <p:sldId id="260" r:id="rId6"/>
    <p:sldId id="261" r:id="rId7"/>
    <p:sldId id="265" r:id="rId8"/>
    <p:sldId id="263" r:id="rId9"/>
    <p:sldId id="264" r:id="rId10"/>
    <p:sldId id="267" r:id="rId11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2/14/2022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2/14/2022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2/14/2022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2/14/2022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2/14/2022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2/14/2022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2/14/2022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Layout" Target="../slideLayouts/slideLayout5.xml"/><Relationship Id="rId1" Type="http://schemas.openxmlformats.org/officeDocument/2006/relationships/audio" Target="file:///E:\4%20&#1082;&#1083;&#1072;&#1089;&#1089;\&#1044;&#1077;&#1090;&#1089;&#1082;&#1080;&#1077;%20&#1087;&#1077;&#1089;&#1085;&#1080;\&#1044;&#1077;&#1090;&#1089;&#1082;&#1080;&#1077;%20&#1087;&#1077;&#1089;&#1085;&#1080;\Pesni%20iz%20myltfilmov\&#1044;&#1074;&#1072;%20&#1074;&#1077;&#1089;&#1077;&#1083;&#1099;&#1093;%20&#1075;&#1091;&#1089;&#1103;.mp3" TargetMode="External"/><Relationship Id="rId6" Type="http://schemas.openxmlformats.org/officeDocument/2006/relationships/image" Target="../media/image11.pn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00000009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1447799"/>
          </a:xfrm>
        </p:spPr>
        <p:txBody>
          <a:bodyPr>
            <a:normAutofit/>
          </a:bodyPr>
          <a:lstStyle/>
          <a:p>
            <a:r>
              <a:rPr lang="ru-RU" sz="6000" b="1" i="1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ЖИВОТНОВОДСТВО</a:t>
            </a:r>
            <a:endParaRPr lang="ru-RU" sz="6000" b="1" i="1" dirty="0">
              <a:solidFill>
                <a:schemeClr val="bg1">
                  <a:lumMod val="9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1981200"/>
            <a:ext cx="6400800" cy="3657600"/>
          </a:xfrm>
        </p:spPr>
        <p:txBody>
          <a:bodyPr>
            <a:noAutofit/>
          </a:bodyPr>
          <a:lstStyle/>
          <a:p>
            <a:r>
              <a:rPr lang="ru-RU" sz="4800" dirty="0" smtClean="0"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Отрасль сельского хозяйства, которая занимается разведением домашних животных</a:t>
            </a:r>
            <a:endParaRPr lang="ru-RU" sz="4800" dirty="0">
              <a:solidFill>
                <a:schemeClr val="accent3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sndAc>
      <p:stSnd>
        <p:snd r:embed="rId2" name="arrow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allAtOnce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fonf1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ПЧЁЛЫ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" name="Содержимое 7" descr="Фото0073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457200" y="1524000"/>
            <a:ext cx="3862892" cy="3951288"/>
          </a:xfrm>
        </p:spPr>
      </p:pic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5087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219200"/>
            <a:ext cx="4041775" cy="4906963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ru-RU" dirty="0" smtClean="0">
                <a:latin typeface="Monotype Corsiva" pitchFamily="66" charset="0"/>
              </a:rPr>
              <a:t>КАК ОНА ВЫГЛЯДИТ?</a:t>
            </a:r>
          </a:p>
          <a:p>
            <a:pPr algn="just">
              <a:buNone/>
            </a:pPr>
            <a:r>
              <a:rPr lang="ru-RU" dirty="0" smtClean="0">
                <a:latin typeface="Calibri" pitchFamily="34" charset="0"/>
              </a:rPr>
              <a:t>        Медоносную пчелу знают все. У неё тёмное,  достигающее приблизительно 2 см в длину, тело со светлыми щетинистыми полосками. Крылья прозрачные, слегка бурые. На задних лапках у пчелы имеются приспособления для сбора цветочной пыльцы. Жало с пчелиным ядом есть только у самок.</a:t>
            </a:r>
          </a:p>
          <a:p>
            <a:pPr algn="just">
              <a:buNone/>
            </a:pPr>
            <a:r>
              <a:rPr lang="ru-RU" dirty="0" smtClean="0">
                <a:latin typeface="Monotype Corsiva" pitchFamily="66" charset="0"/>
              </a:rPr>
              <a:t>ЧЕМ ОНА ПИТАЕТСЯ?</a:t>
            </a:r>
          </a:p>
          <a:p>
            <a:pPr algn="just">
              <a:buNone/>
            </a:pPr>
            <a:r>
              <a:rPr lang="ru-RU" dirty="0" smtClean="0">
                <a:latin typeface="Calibri" pitchFamily="34" charset="0"/>
              </a:rPr>
              <a:t>       Пчёлы получают мёд, перерабатывая нектар  цветов, и используют его для собственного питания, а смесь пыльцы с мёдом идёт на корм личинкам.</a:t>
            </a:r>
          </a:p>
          <a:p>
            <a:pPr algn="just">
              <a:buNone/>
            </a:pPr>
            <a:r>
              <a:rPr lang="ru-RU" dirty="0" smtClean="0">
                <a:latin typeface="Monotype Corsiva" pitchFamily="66" charset="0"/>
              </a:rPr>
              <a:t>ЭТО ИНТЕРЕСНО!</a:t>
            </a:r>
          </a:p>
          <a:p>
            <a:pPr algn="just">
              <a:buNone/>
            </a:pPr>
            <a:r>
              <a:rPr lang="ru-RU" dirty="0" smtClean="0">
                <a:latin typeface="Calibri" pitchFamily="34" charset="0"/>
              </a:rPr>
              <a:t>       В отличие от осы, пчела может ужалить всего лишь один раз в своей жизни. Её жало усеяно </a:t>
            </a:r>
            <a:r>
              <a:rPr lang="ru-RU" dirty="0" err="1" smtClean="0">
                <a:latin typeface="Calibri" pitchFamily="34" charset="0"/>
              </a:rPr>
              <a:t>зазубринками</a:t>
            </a:r>
            <a:r>
              <a:rPr lang="ru-RU" dirty="0" smtClean="0">
                <a:latin typeface="Calibri" pitchFamily="34" charset="0"/>
              </a:rPr>
              <a:t>, и пчеле очень трудно убрать его назад – из-за этого она  и погибает.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fonf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5240"/>
            <a:ext cx="9144000" cy="687324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57201"/>
            <a:ext cx="7772400" cy="1371599"/>
          </a:xfrm>
        </p:spPr>
        <p:txBody>
          <a:bodyPr/>
          <a:lstStyle/>
          <a:p>
            <a:r>
              <a:rPr lang="ru-RU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ОТРАСЛИ ЖИВОТНОВОДСТВА</a:t>
            </a:r>
            <a:endParaRPr lang="ru-RU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90600" y="1752600"/>
            <a:ext cx="7391400" cy="4419600"/>
          </a:xfrm>
        </p:spPr>
        <p:txBody>
          <a:bodyPr>
            <a:normAutofit fontScale="77500" lnSpcReduction="2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ru-RU" sz="5400" dirty="0" smtClean="0">
                <a:solidFill>
                  <a:schemeClr val="tx1"/>
                </a:solidFill>
              </a:rPr>
              <a:t>Свиноводство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5400" dirty="0" smtClean="0">
                <a:solidFill>
                  <a:schemeClr val="tx1"/>
                </a:solidFill>
              </a:rPr>
              <a:t>Разведение крупного и мелкого рогатого скота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5400" dirty="0" smtClean="0">
                <a:solidFill>
                  <a:schemeClr val="tx1"/>
                </a:solidFill>
              </a:rPr>
              <a:t>Птицеводство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5400" dirty="0" smtClean="0">
                <a:solidFill>
                  <a:schemeClr val="tx1"/>
                </a:solidFill>
              </a:rPr>
              <a:t>Пчеловодство 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5400" dirty="0" smtClean="0">
                <a:solidFill>
                  <a:schemeClr val="tx1"/>
                </a:solidFill>
              </a:rPr>
              <a:t>Кролиководство 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5400" dirty="0" smtClean="0">
                <a:solidFill>
                  <a:schemeClr val="tx1"/>
                </a:solidFill>
              </a:rPr>
              <a:t>Рыболовство </a:t>
            </a:r>
          </a:p>
          <a:p>
            <a:pPr marL="514350" indent="-514350">
              <a:buFont typeface="+mj-lt"/>
              <a:buAutoNum type="arabicPeriod"/>
            </a:pPr>
            <a:endParaRPr lang="ru-RU" sz="5400" dirty="0" smtClean="0">
              <a:solidFill>
                <a:schemeClr val="tx1"/>
              </a:solidFill>
            </a:endParaRPr>
          </a:p>
          <a:p>
            <a:pPr marL="514350" indent="-514350">
              <a:buFont typeface="+mj-lt"/>
              <a:buAutoNum type="arabicPeriod"/>
            </a:pPr>
            <a:endParaRPr lang="ru-RU" sz="5400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fonf2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Хвост крючком, нос пятачком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5" name="Содержимое 4" descr="G1245.jpg"/>
          <p:cNvPicPr>
            <a:picLocks noGrp="1" noChangeAspect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>
          <a:xfrm>
            <a:off x="533400" y="1600200"/>
            <a:ext cx="4114800" cy="4572000"/>
          </a:xfr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72000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1400" dirty="0" smtClean="0"/>
              <a:t>             Домашние свиньи произошли от дикой свиньи или кабана. Свинья – второе после собаки одомашненное животное. Туловище свиньи приземистое и коренастое, ноги очень короткие и крепкие, толстая кожа покрыта жесткой щетиной. Хвост - тонкий, маленький, закорючкой – почти всегда находится в движении. Верхняя губа оканчивается коротким хоботком с «пятачком» на конце.</a:t>
            </a:r>
          </a:p>
          <a:p>
            <a:pPr algn="just">
              <a:buNone/>
            </a:pPr>
            <a:r>
              <a:rPr lang="ru-RU" sz="1400" dirty="0" smtClean="0"/>
              <a:t>              Самая известная порода – крупная белая свинья, достигает веса 500 кг. Поросята, а их рождается  за один опорос 13 – 15 штук, очень быстро растут и в 6 – месячном возрасте весят 100 – 110 кг.</a:t>
            </a:r>
          </a:p>
          <a:p>
            <a:pPr algn="just">
              <a:buNone/>
            </a:pPr>
            <a:r>
              <a:rPr lang="ru-RU" sz="1400" dirty="0" smtClean="0"/>
              <a:t>               Свиней содержат на свиноводческих фермах. Их кормят кукурузными початками и зерном, вареным картофелем, свеклой, репой, дают молодую траву, сено из бобовых растений.</a:t>
            </a:r>
            <a:endParaRPr lang="ru-RU" sz="1400" dirty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build="allAtOnce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fonf6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1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Сама пёстрая, ест зелёное, даёт белое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pPr algn="just">
              <a:buNone/>
            </a:pPr>
            <a:r>
              <a:rPr lang="ru-RU" sz="1400" dirty="0" smtClean="0"/>
              <a:t>             Много тысяч лет назад охотники стали приводить молодых турят и приучать их. От туров пошли домашние коровы. Стада коров и быков разводили ради мяса и шкур, после стали впрягать сильных животных в плуг, перевозить на них грузы.</a:t>
            </a:r>
          </a:p>
          <a:p>
            <a:pPr algn="just">
              <a:buNone/>
            </a:pPr>
            <a:r>
              <a:rPr lang="ru-RU" sz="1400" dirty="0" smtClean="0"/>
              <a:t>               Про корову говорят : кормилица. Она дает молоко, а молоко – это масло, сливки, сметана, простокваша, творог. Корова в сутки дает более 20 литров молока. Два ведра молока в сутки! Коровы – рекордистки ярославской породы дают до 80 литров молока в сутки!</a:t>
            </a:r>
          </a:p>
          <a:p>
            <a:pPr algn="just">
              <a:buNone/>
            </a:pPr>
            <a:r>
              <a:rPr lang="ru-RU" sz="1400" dirty="0" smtClean="0"/>
              <a:t>                 Существует много пород коров. Они носят название тех мест, где выведена порода: костромская, ярославская, холмогорская. Чтобы коровы давали много молока, за ними нужно правильно ухаживать и хорошо кормить. Много сил, труда умения должен затратить животновод, чтобы добиться высоких удоев.</a:t>
            </a:r>
            <a:endParaRPr lang="ru-RU" sz="1400" dirty="0"/>
          </a:p>
        </p:txBody>
      </p:sp>
      <p:pic>
        <p:nvPicPr>
          <p:cNvPr id="8" name="Рисунок 7" descr="cow-425164_1280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" y="1371600"/>
            <a:ext cx="3944720" cy="5105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fonf22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0" y="15080"/>
            <a:ext cx="9144000" cy="6842919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Кто не прядёт, не ткёт, а людей одевает?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pPr algn="just">
              <a:buNone/>
            </a:pPr>
            <a:r>
              <a:rPr lang="ru-RU" sz="1400" dirty="0" smtClean="0"/>
              <a:t>          Овца – домашнее животное. Живёт уже около трёх тысяч лет рядом с человеком.</a:t>
            </a:r>
          </a:p>
          <a:p>
            <a:pPr algn="just">
              <a:buNone/>
            </a:pPr>
            <a:r>
              <a:rPr lang="ru-RU" sz="1400" dirty="0" smtClean="0"/>
              <a:t>               Овца кормит человека, поит, одевает, обувает. Мясо овец вкусное и питательное. Из овечьего молока делают сыр – брынзу. Из овечьих шкур шьют тёплые шубы и тулупы, шапки и воротники. А из кожи изготовляют обувь. Особо ценится овечья шерсть. Из нее делают валенки, ткут ковры, вяжут кофты, шапочки, рукавички, изготовляют ткани.</a:t>
            </a:r>
          </a:p>
          <a:p>
            <a:pPr algn="just">
              <a:buNone/>
            </a:pPr>
            <a:r>
              <a:rPr lang="ru-RU" sz="1400" dirty="0" smtClean="0"/>
              <a:t>              Овцы бывают белые, чёрные, серые и рыжие. Тонкая и полутонкая шерсть бывает у белых овец. Стригут овец весной и осенью. Весит овца от 30 до 100 кг, бараны до 180 кг. Живут овцы 14 – 25 лет. В хозяйстве их держат около 6 – 8 лет.</a:t>
            </a:r>
          </a:p>
          <a:p>
            <a:pPr algn="just">
              <a:buNone/>
            </a:pPr>
            <a:r>
              <a:rPr lang="ru-RU" sz="1400" dirty="0" smtClean="0"/>
              <a:t>                Овцы – безрогие или с небольшими рожками. Питаются травой, сеном, яровой соломой, едят силос и концентраты. Хорошо переносят длительные переходы.</a:t>
            </a:r>
          </a:p>
          <a:p>
            <a:pPr algn="just">
              <a:buNone/>
            </a:pPr>
            <a:r>
              <a:rPr lang="ru-RU" sz="1400" dirty="0" smtClean="0"/>
              <a:t>      </a:t>
            </a:r>
            <a:endParaRPr lang="ru-RU" sz="1400" dirty="0"/>
          </a:p>
        </p:txBody>
      </p:sp>
      <p:pic>
        <p:nvPicPr>
          <p:cNvPr id="6" name="Рисунок 5" descr="Bapawek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800600" y="1676400"/>
            <a:ext cx="3733800" cy="3810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fonf22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0" y="15080"/>
            <a:ext cx="9144000" cy="6842919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 кого рога длиннее хвоста?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pPr algn="just">
              <a:buNone/>
            </a:pPr>
            <a:r>
              <a:rPr lang="ru-RU" sz="1400" dirty="0" smtClean="0"/>
              <a:t>                </a:t>
            </a:r>
            <a:r>
              <a:rPr lang="ru-RU" sz="2000" dirty="0" smtClean="0"/>
              <a:t>Домашние козы дают молоко – очень лечебный и ценный продукт.</a:t>
            </a:r>
          </a:p>
          <a:p>
            <a:pPr algn="just">
              <a:buNone/>
            </a:pPr>
            <a:r>
              <a:rPr lang="ru-RU" sz="2000" dirty="0" smtClean="0"/>
              <a:t>                 Теплые, легкие и мягкие платки вяжут из козьего пуха в Оренбуржье. Там разводят пуховых домашних коз. У них очень тонкий, легкий и теплый пух.</a:t>
            </a:r>
          </a:p>
          <a:p>
            <a:pPr algn="just">
              <a:buNone/>
            </a:pPr>
            <a:r>
              <a:rPr lang="ru-RU" sz="2000" dirty="0" smtClean="0"/>
              <a:t>                   Веселые, проворные козлята на лужайке ловко и высоко прыгают, умеют забираться на деревья. Козы неприхотливы и очень выносливы, умны и хитры.</a:t>
            </a:r>
            <a:endParaRPr lang="ru-RU" sz="2000" dirty="0"/>
          </a:p>
        </p:txBody>
      </p:sp>
      <p:pic>
        <p:nvPicPr>
          <p:cNvPr id="6" name="Рисунок 5" descr="Фото01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72000" y="2057400"/>
            <a:ext cx="4267200" cy="3200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fonf15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ГУСИ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2065106L.JPG"/>
          <p:cNvPicPr>
            <a:picLocks noGrp="1" noChangeAspect="1"/>
          </p:cNvPicPr>
          <p:nvPr>
            <p:ph sz="half" idx="2"/>
          </p:nvPr>
        </p:nvPicPr>
        <p:blipFill>
          <a:blip r:embed="rId4"/>
          <a:stretch>
            <a:fillRect/>
          </a:stretch>
        </p:blipFill>
        <p:spPr>
          <a:xfrm>
            <a:off x="304800" y="1066800"/>
            <a:ext cx="4040188" cy="2686725"/>
          </a:xfrm>
        </p:spPr>
      </p:pic>
      <p:sp>
        <p:nvSpPr>
          <p:cNvPr id="8" name="Текст 7"/>
          <p:cNvSpPr>
            <a:spLocks noGrp="1"/>
          </p:cNvSpPr>
          <p:nvPr>
            <p:ph type="body" sz="quarter" idx="3"/>
          </p:nvPr>
        </p:nvSpPr>
        <p:spPr>
          <a:xfrm>
            <a:off x="4645025" y="1143000"/>
            <a:ext cx="4041775" cy="5333999"/>
          </a:xfrm>
        </p:spPr>
        <p:txBody>
          <a:bodyPr>
            <a:normAutofit lnSpcReduction="10000"/>
          </a:bodyPr>
          <a:lstStyle/>
          <a:p>
            <a:pPr algn="just"/>
            <a:r>
              <a:rPr lang="ru-RU" sz="1400" dirty="0" smtClean="0"/>
              <a:t>        </a:t>
            </a:r>
            <a:r>
              <a:rPr lang="ru-RU" sz="2000" b="0" dirty="0" smtClean="0"/>
              <a:t>Гуси – водоплавающие птицы. У них длинная шея и короткие красные ноги. Ходят они важно, вразвалку. Три передних пальца соединены плавательной перепонкой. Клюв массивный, плотный. Питаются травой, листьями, плодами, семенами. Окраска белая. По повадкам гусей  в старину определяли погоду: гусь ныряет – к дождю, стоит на одной ноге или прячет голову под крыло – к стуже.</a:t>
            </a:r>
          </a:p>
          <a:p>
            <a:pPr algn="just"/>
            <a:r>
              <a:rPr lang="ru-RU" sz="2000" b="0" dirty="0" smtClean="0"/>
              <a:t>          Гуси дают человеку мясо, пух, перо. А гусиный жир – лучшее народное средство от обморожения.</a:t>
            </a:r>
            <a:endParaRPr lang="ru-RU" sz="2000" b="0" dirty="0"/>
          </a:p>
        </p:txBody>
      </p:sp>
      <p:pic>
        <p:nvPicPr>
          <p:cNvPr id="6" name="Содержимое 5" descr="1919030L.JPG"/>
          <p:cNvPicPr>
            <a:picLocks noGrp="1" noChangeAspect="1"/>
          </p:cNvPicPr>
          <p:nvPr>
            <p:ph sz="quarter" idx="4"/>
          </p:nvPr>
        </p:nvPicPr>
        <p:blipFill>
          <a:blip r:embed="rId5"/>
          <a:stretch>
            <a:fillRect/>
          </a:stretch>
        </p:blipFill>
        <p:spPr>
          <a:xfrm>
            <a:off x="304800" y="3810000"/>
            <a:ext cx="4041775" cy="2687780"/>
          </a:xfrm>
        </p:spPr>
      </p:pic>
      <p:pic>
        <p:nvPicPr>
          <p:cNvPr id="10" name="Два веселых гуся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/>
          <a:stretch>
            <a:fillRect/>
          </a:stretch>
        </p:blipFill>
        <p:spPr>
          <a:xfrm>
            <a:off x="381000" y="60960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6" dur="238026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audio>
              <p:cMediaNode>
                <p:cTn id="3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  <p:bldLst>
      <p:bldP spid="2" grpId="0"/>
      <p:bldP spid="8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fonf15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0" y="15080"/>
            <a:ext cx="9144000" cy="6842919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Явился в жёлтой шубке:</a:t>
            </a:r>
            <a:b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Прощайте, две скорлупки!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algn="just">
              <a:buNone/>
            </a:pPr>
            <a:r>
              <a:rPr lang="ru-RU" sz="1400" dirty="0" smtClean="0"/>
              <a:t>                У простого деревенского петуха много родственников: белая куропатка, тетерев – косач, глухарь, фазан. Домашние куры  дают нам вкусные и питательные продукты – мясо и яйца, из которых можно приготовить множество самых разнообразных блюд.</a:t>
            </a:r>
          </a:p>
          <a:p>
            <a:pPr algn="just">
              <a:buNone/>
            </a:pPr>
            <a:r>
              <a:rPr lang="ru-RU" sz="1400" dirty="0" smtClean="0"/>
              <a:t>               Курица – несушка дает в год 200 – 230 яиц. Она не спешит сойти с гнезда после того, как снесла яйцо. Первое время наседка сидит на яйцах, не притрагиваясь к корму. Ее приходится  препровождать к кормушке. Цыплята вылупляются на 20 – 21 день. Они следуют за мамой, нос двухнедельного возраста становятся самостоятельными.</a:t>
            </a:r>
          </a:p>
          <a:p>
            <a:pPr algn="just">
              <a:buNone/>
            </a:pPr>
            <a:r>
              <a:rPr lang="ru-RU" sz="1400" dirty="0" smtClean="0"/>
              <a:t>                 Чтобы куры выросли здоровыми их необходимо хорошо кормить. В рацион входят продукты: круто сваренные свежие яйца, творог, пшено, овсяная крупа, витамины, тертая морковь, мелко нарубленная зелень.</a:t>
            </a:r>
            <a:endParaRPr lang="ru-RU" sz="1400" dirty="0"/>
          </a:p>
        </p:txBody>
      </p:sp>
      <p:pic>
        <p:nvPicPr>
          <p:cNvPr id="6" name="Рисунок 5" descr="0057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24400" y="1905000"/>
            <a:ext cx="4038600" cy="30289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fonf1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УТКИ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Содержимое 4" descr="0051.jpg"/>
          <p:cNvPicPr>
            <a:picLocks noGrp="1" noChangeAspect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>
          <a:xfrm>
            <a:off x="304800" y="1752600"/>
            <a:ext cx="4563255" cy="3657600"/>
          </a:xfr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algn="just">
              <a:buNone/>
            </a:pPr>
            <a:r>
              <a:rPr lang="ru-RU" sz="1400" dirty="0" smtClean="0"/>
              <a:t>               </a:t>
            </a:r>
            <a:r>
              <a:rPr lang="ru-RU" sz="1600" dirty="0" smtClean="0"/>
              <a:t>Уток стали разводить три тысячи лет назад. </a:t>
            </a:r>
          </a:p>
          <a:p>
            <a:pPr algn="just">
              <a:buNone/>
            </a:pPr>
            <a:r>
              <a:rPr lang="ru-RU" sz="1600" dirty="0" smtClean="0"/>
              <a:t>                Утки – птицы водоплавающие и в теплое время года сами добывают много корма в прудах и озерах. </a:t>
            </a:r>
          </a:p>
          <a:p>
            <a:pPr algn="just">
              <a:buNone/>
            </a:pPr>
            <a:r>
              <a:rPr lang="ru-RU" sz="1600" dirty="0" smtClean="0"/>
              <a:t>                  Разводить уток выгодно. Они растут быстро и за 70 дней набирают вес до 3 – 4 кг. Мясо их вкусное, ценится и мягкий пух, и прочное перо.</a:t>
            </a:r>
          </a:p>
          <a:p>
            <a:pPr algn="just">
              <a:buNone/>
            </a:pPr>
            <a:r>
              <a:rPr lang="ru-RU" sz="1600" dirty="0" smtClean="0"/>
              <a:t>                В некоторых рыбоводческих  хозяйствах на прудах и водоемах содержат уток. Но слишком большое количество птиц может  быстро уничтожить всю водную растительность. Поэтому корм уткам дают на суше. А для купания сооружают небольшие искусственные ручейки.</a:t>
            </a:r>
            <a:endParaRPr lang="ru-RU" sz="1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8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3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8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3" dur="2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100</TotalTime>
  <Words>1033</Words>
  <PresentationFormat>Экран (4:3)</PresentationFormat>
  <Paragraphs>46</Paragraphs>
  <Slides>10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Office Theme</vt:lpstr>
      <vt:lpstr>ЖИВОТНОВОДСТВО</vt:lpstr>
      <vt:lpstr>ОТРАСЛИ ЖИВОТНОВОДСТВА</vt:lpstr>
      <vt:lpstr>Хвост крючком, нос пятачком.</vt:lpstr>
      <vt:lpstr>Сама пёстрая, ест зелёное, даёт белое</vt:lpstr>
      <vt:lpstr>Кто не прядёт, не ткёт, а людей одевает?</vt:lpstr>
      <vt:lpstr>У кого рога длиннее хвоста?</vt:lpstr>
      <vt:lpstr>ГУСИ</vt:lpstr>
      <vt:lpstr>Явился в жёлтой шубке: - Прощайте, две скорлупки!</vt:lpstr>
      <vt:lpstr>УТКИ</vt:lpstr>
      <vt:lpstr>ПЧЁЛЫ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ЖИВОТНОВОДСТВО</dc:title>
  <dc:creator>Александр</dc:creator>
  <cp:lastModifiedBy>Александр</cp:lastModifiedBy>
  <cp:revision>18</cp:revision>
  <dcterms:modified xsi:type="dcterms:W3CDTF">2022-02-14T04:40:56Z</dcterms:modified>
</cp:coreProperties>
</file>